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8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DEE9F7"/>
    <a:srgbClr val="DFEAF7"/>
    <a:srgbClr val="B6CDED"/>
    <a:srgbClr val="CDDDF3"/>
    <a:srgbClr val="D8E5F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200" autoAdjust="0"/>
  </p:normalViewPr>
  <p:slideViewPr>
    <p:cSldViewPr>
      <p:cViewPr>
        <p:scale>
          <a:sx n="100" d="100"/>
          <a:sy n="100" d="100"/>
        </p:scale>
        <p:origin x="-342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F0FEE-3681-4A02-9C1E-8440DE0B8E35}" type="datetimeFigureOut">
              <a:rPr lang="de-DE" smtClean="0"/>
              <a:pPr/>
              <a:t>16.03.2017</a:t>
            </a:fld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89F5-E8FC-4CB7-A969-8758DEC151C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2717090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79512" y="1196752"/>
            <a:ext cx="8784976" cy="504056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F0FEE-3681-4A02-9C1E-8440DE0B8E35}" type="datetimeFigureOut">
              <a:rPr lang="de-DE" smtClean="0"/>
              <a:pPr/>
              <a:t>16.03.2017</a:t>
            </a:fld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89F5-E8FC-4CB7-A969-8758DEC151C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3549814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79512" y="1196752"/>
            <a:ext cx="4316288" cy="5256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196752"/>
            <a:ext cx="4316288" cy="5256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F0FEE-3681-4A02-9C1E-8440DE0B8E35}" type="datetimeFigureOut">
              <a:rPr lang="de-DE" smtClean="0"/>
              <a:pPr/>
              <a:t>16.03.2017</a:t>
            </a:fld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89F5-E8FC-4CB7-A969-8758DEC151C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33962590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79512" y="1196752"/>
            <a:ext cx="431787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179512" y="1988840"/>
            <a:ext cx="4317876" cy="446449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31946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319463" cy="446449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F0FEE-3681-4A02-9C1E-8440DE0B8E35}" type="datetimeFigureOut">
              <a:rPr lang="de-DE" smtClean="0"/>
              <a:pPr/>
              <a:t>16.03.2017</a:t>
            </a:fld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89F5-E8FC-4CB7-A969-8758DEC151C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3301902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F0FEE-3681-4A02-9C1E-8440DE0B8E35}" type="datetimeFigureOut">
              <a:rPr lang="de-DE" smtClean="0"/>
              <a:pPr/>
              <a:t>16.03.2017</a:t>
            </a:fld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89F5-E8FC-4CB7-A969-8758DEC151C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36741569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79512" y="1196752"/>
            <a:ext cx="4316288" cy="5256584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196752"/>
            <a:ext cx="4316288" cy="5256584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9" name="Textplatzhalter 10"/>
          <p:cNvSpPr>
            <a:spLocks noGrp="1"/>
          </p:cNvSpPr>
          <p:nvPr>
            <p:ph type="body" sz="quarter" idx="13"/>
          </p:nvPr>
        </p:nvSpPr>
        <p:spPr>
          <a:xfrm>
            <a:off x="-5754" y="788443"/>
            <a:ext cx="9149754" cy="215900"/>
          </a:xfrm>
          <a:prstGeom prst="rect">
            <a:avLst/>
          </a:prstGeom>
        </p:spPr>
        <p:txBody>
          <a:bodyPr>
            <a:noAutofit/>
          </a:bodyPr>
          <a:lstStyle>
            <a:lvl1pPr>
              <a:buNone/>
              <a:defRPr sz="1400"/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0" name="Textplatzhalter 10"/>
          <p:cNvSpPr>
            <a:spLocks noGrp="1"/>
          </p:cNvSpPr>
          <p:nvPr>
            <p:ph type="body" sz="quarter" idx="14"/>
          </p:nvPr>
        </p:nvSpPr>
        <p:spPr>
          <a:xfrm>
            <a:off x="3746" y="188640"/>
            <a:ext cx="7160542" cy="504056"/>
          </a:xfrm>
          <a:prstGeom prst="rect">
            <a:avLst/>
          </a:prstGeom>
        </p:spPr>
        <p:txBody>
          <a:bodyPr>
            <a:noAutofit/>
          </a:bodyPr>
          <a:lstStyle>
            <a:lvl1pPr>
              <a:buNone/>
              <a:defRPr sz="2600" b="1"/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5" name="Textplatzhalter 10"/>
          <p:cNvSpPr>
            <a:spLocks noGrp="1"/>
          </p:cNvSpPr>
          <p:nvPr>
            <p:ph type="body" sz="quarter" idx="11"/>
          </p:nvPr>
        </p:nvSpPr>
        <p:spPr>
          <a:xfrm>
            <a:off x="1121" y="6603393"/>
            <a:ext cx="2232248" cy="215900"/>
          </a:xfrm>
          <a:prstGeom prst="rect">
            <a:avLst/>
          </a:prstGeom>
        </p:spPr>
        <p:txBody>
          <a:bodyPr>
            <a:no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6" name="Textplatzhalter 10"/>
          <p:cNvSpPr>
            <a:spLocks noGrp="1"/>
          </p:cNvSpPr>
          <p:nvPr>
            <p:ph type="body" sz="quarter" idx="12"/>
          </p:nvPr>
        </p:nvSpPr>
        <p:spPr>
          <a:xfrm>
            <a:off x="3347864" y="6605414"/>
            <a:ext cx="2232248" cy="215900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buNone/>
              <a:defRPr sz="1200"/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/>
          <p:cNvSpPr/>
          <p:nvPr/>
        </p:nvSpPr>
        <p:spPr>
          <a:xfrm>
            <a:off x="0" y="6641976"/>
            <a:ext cx="9144000" cy="216024"/>
          </a:xfrm>
          <a:prstGeom prst="rect">
            <a:avLst/>
          </a:prstGeom>
          <a:solidFill>
            <a:srgbClr val="DEE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" name="Picture 2" descr="D:\Users\mga\Desktop\mga-gradient3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2736"/>
            <a:ext cx="9144000" cy="56077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hteck 7"/>
          <p:cNvSpPr/>
          <p:nvPr/>
        </p:nvSpPr>
        <p:spPr>
          <a:xfrm>
            <a:off x="0" y="0"/>
            <a:ext cx="9144000" cy="836712"/>
          </a:xfrm>
          <a:prstGeom prst="rect">
            <a:avLst/>
          </a:prstGeom>
          <a:gradFill flip="none" rotWithShape="1">
            <a:gsLst>
              <a:gs pos="0">
                <a:srgbClr val="DFEAF7"/>
              </a:gs>
              <a:gs pos="40000">
                <a:srgbClr val="CDDDF3"/>
              </a:gs>
              <a:gs pos="100000">
                <a:srgbClr val="B6CDED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0" y="836712"/>
            <a:ext cx="9144000" cy="216024"/>
          </a:xfrm>
          <a:prstGeom prst="rect">
            <a:avLst/>
          </a:prstGeom>
          <a:solidFill>
            <a:srgbClr val="DEE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Datumsplatzhalter 3"/>
          <p:cNvSpPr txBox="1">
            <a:spLocks/>
          </p:cNvSpPr>
          <p:nvPr/>
        </p:nvSpPr>
        <p:spPr>
          <a:xfrm>
            <a:off x="7034558" y="6623111"/>
            <a:ext cx="1800200" cy="260648"/>
          </a:xfrm>
          <a:prstGeom prst="rect">
            <a:avLst/>
          </a:prstGeom>
        </p:spPr>
        <p:txBody>
          <a:bodyPr/>
          <a:lstStyle>
            <a:lvl1pPr>
              <a:defRPr sz="13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Powered by Top-Logic™ </a:t>
            </a:r>
            <a:r>
              <a:rPr kumimoji="0" lang="de-DE" sz="1000" b="0" i="1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Board</a:t>
            </a:r>
          </a:p>
        </p:txBody>
      </p:sp>
      <p:pic>
        <p:nvPicPr>
          <p:cNvPr id="11" name="Grafik 10" descr="board-ohne_schatten_600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8820472" y="6660453"/>
            <a:ext cx="180900" cy="180000"/>
          </a:xfrm>
          <a:prstGeom prst="rect">
            <a:avLst/>
          </a:prstGeom>
        </p:spPr>
      </p:pic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0" y="116632"/>
            <a:ext cx="793465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07504" y="1196752"/>
            <a:ext cx="8803418" cy="50405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867" y="6623111"/>
            <a:ext cx="2133600" cy="23488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FF0FEE-3681-4A02-9C1E-8440DE0B8E35}" type="datetimeFigureOut">
              <a:rPr lang="de-DE" smtClean="0"/>
              <a:pPr/>
              <a:t>16.03.2017</a:t>
            </a:fld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3505200" y="6623111"/>
            <a:ext cx="2133600" cy="23488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 smtClean="0"/>
              <a:t>Folie </a:t>
            </a:r>
            <a:fld id="{748989F5-E8FC-4CB7-A969-8758DEC151CC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="" xmlns:p14="http://schemas.microsoft.com/office/powerpoint/2010/main" val="3205337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2" r:id="rId3"/>
    <p:sldLayoutId id="2147483663" r:id="rId4"/>
    <p:sldLayoutId id="2147483664" r:id="rId5"/>
    <p:sldLayoutId id="2147483670" r:id="rId6"/>
  </p:sldLayoutIdLst>
  <p:txStyles>
    <p:titleStyle>
      <a:lvl1pPr algn="l" defTabSz="914400" rtl="0" eaLnBrk="1" latinLnBrk="0" hangingPunct="1">
        <a:spcBef>
          <a:spcPct val="0"/>
        </a:spcBef>
        <a:buNone/>
        <a:defRPr sz="2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sz="1600" b="1" dirty="0" smtClean="0"/>
              <a:t>Entscheidungshistorie:</a:t>
            </a:r>
          </a:p>
          <a:p>
            <a:pPr marL="0" indent="0">
              <a:buNone/>
            </a:pPr>
            <a:endParaRPr lang="de-DE" sz="1600" b="1" dirty="0"/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/>
              <a:t>VALUE_ISSUE_VAL_NAME</a:t>
            </a:r>
          </a:p>
        </p:txBody>
      </p:sp>
      <p:graphicFrame>
        <p:nvGraphicFramePr>
          <p:cNvPr id="13" name="Tabelle 1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66894697"/>
              </p:ext>
            </p:extLst>
          </p:nvPr>
        </p:nvGraphicFramePr>
        <p:xfrm>
          <a:off x="4644008" y="1556789"/>
          <a:ext cx="4320480" cy="2232253"/>
        </p:xfrm>
        <a:graphic>
          <a:graphicData uri="http://schemas.openxmlformats.org/drawingml/2006/table">
            <a:tbl>
              <a:tblPr bandRow="1">
                <a:tableStyleId>{3B4B98B0-60AC-42C2-AFA5-B58CD77FA1E5}</a:tableStyleId>
              </a:tblPr>
              <a:tblGrid>
                <a:gridCol w="1872208"/>
                <a:gridCol w="825104"/>
                <a:gridCol w="1623168"/>
              </a:tblGrid>
              <a:tr h="4289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FIXEDTABLE_DECISIONS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606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606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606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606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606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Inhaltsplatzhalter 2"/>
          <p:cNvSpPr txBox="1">
            <a:spLocks/>
          </p:cNvSpPr>
          <p:nvPr/>
        </p:nvSpPr>
        <p:spPr>
          <a:xfrm>
            <a:off x="4644008" y="3933056"/>
            <a:ext cx="4316288" cy="2592288"/>
          </a:xfrm>
          <a:prstGeom prst="rect">
            <a:avLst/>
          </a:prstGeom>
          <a:ln>
            <a:noFill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1600" b="1" dirty="0"/>
              <a:t>Maßnahmen:</a:t>
            </a:r>
            <a:endParaRPr lang="de-DE" sz="1600" b="1" dirty="0" smtClean="0"/>
          </a:p>
          <a:p>
            <a:pPr marL="0" indent="0">
              <a:buFont typeface="Arial" pitchFamily="34" charset="0"/>
              <a:buNone/>
            </a:pPr>
            <a:endParaRPr lang="de-DE" sz="3200" dirty="0"/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20786670"/>
              </p:ext>
            </p:extLst>
          </p:nvPr>
        </p:nvGraphicFramePr>
        <p:xfrm>
          <a:off x="4639816" y="4293093"/>
          <a:ext cx="4320480" cy="2232253"/>
        </p:xfrm>
        <a:graphic>
          <a:graphicData uri="http://schemas.openxmlformats.org/drawingml/2006/table">
            <a:tbl>
              <a:tblPr bandRow="1">
                <a:tableStyleId>{3B4B98B0-60AC-42C2-AFA5-B58CD77FA1E5}</a:tableStyleId>
              </a:tblPr>
              <a:tblGrid>
                <a:gridCol w="1872208"/>
                <a:gridCol w="825104"/>
                <a:gridCol w="1623168"/>
              </a:tblGrid>
              <a:tr h="4289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FIXEDTABLE_TASKS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606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606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606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606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606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0" name="Tabelle 1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40616433"/>
              </p:ext>
            </p:extLst>
          </p:nvPr>
        </p:nvGraphicFramePr>
        <p:xfrm>
          <a:off x="179511" y="6022800"/>
          <a:ext cx="432048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120"/>
                <a:gridCol w="1080120"/>
                <a:gridCol w="1080120"/>
                <a:gridCol w="1080120"/>
              </a:tblGrid>
              <a:tr h="2520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8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VALUE_ISSUE_ATT_DATEOPENED</a:t>
                      </a:r>
                      <a:endParaRPr lang="de-DE" sz="8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8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VALUE_ISSUE_ATT_DATEPLANNED</a:t>
                      </a:r>
                      <a:endParaRPr lang="de-DE" sz="8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8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VALUE_ISSUE_ATT_DATEEXPECTED</a:t>
                      </a:r>
                      <a:endParaRPr lang="de-DE" sz="8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8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VALUE_ISSUE_ATT_DATECLOSED</a:t>
                      </a:r>
                      <a:endParaRPr lang="de-DE" sz="8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520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VALUE_ISSUE_VAL_DATEOPENED</a:t>
                      </a:r>
                      <a:endParaRPr lang="de-DE" sz="8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VALUE_ISSUE_VAL_DATEPLANNED</a:t>
                      </a:r>
                      <a:endParaRPr lang="de-DE" sz="8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VALUE_ISSUE_VAL_DATEEXPECTED</a:t>
                      </a:r>
                      <a:endParaRPr lang="de-DE" sz="8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VALUE_ISSUE_VAL_DATECLOSED</a:t>
                      </a:r>
                      <a:endParaRPr lang="de-DE" sz="8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1" name="Rechteck 20"/>
          <p:cNvSpPr/>
          <p:nvPr/>
        </p:nvSpPr>
        <p:spPr>
          <a:xfrm>
            <a:off x="179512" y="5734417"/>
            <a:ext cx="4572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sz="1100" b="1" dirty="0"/>
              <a:t>Letzte Änderung durch </a:t>
            </a:r>
            <a:r>
              <a:rPr lang="de-DE" sz="1100" dirty="0"/>
              <a:t>VALUE_ISSUE_VAL_LASTCHANGER </a:t>
            </a:r>
            <a:r>
              <a:rPr lang="de-DE" sz="1100" b="1" dirty="0"/>
              <a:t>am </a:t>
            </a:r>
            <a:r>
              <a:rPr lang="de-DE" sz="1100" dirty="0"/>
              <a:t>VALUE_ISSUE_VAL_LASTCHANGED</a:t>
            </a:r>
          </a:p>
        </p:txBody>
      </p:sp>
      <p:sp>
        <p:nvSpPr>
          <p:cNvPr id="22" name="Inhaltsplatzhalter 1"/>
          <p:cNvSpPr txBox="1">
            <a:spLocks/>
          </p:cNvSpPr>
          <p:nvPr/>
        </p:nvSpPr>
        <p:spPr>
          <a:xfrm>
            <a:off x="179512" y="1196752"/>
            <a:ext cx="4316288" cy="446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de-DE" sz="1600" dirty="0" smtClean="0"/>
          </a:p>
        </p:txBody>
      </p:sp>
      <p:pic>
        <p:nvPicPr>
          <p:cNvPr id="12" name="Picture 2" descr="http://localhost:8081/committee/themes/modern/icons/large/Issue6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205" y="260648"/>
            <a:ext cx="744091" cy="7086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Untertitel 16"/>
          <p:cNvSpPr txBox="1">
            <a:spLocks/>
          </p:cNvSpPr>
          <p:nvPr/>
        </p:nvSpPr>
        <p:spPr>
          <a:xfrm>
            <a:off x="0" y="782922"/>
            <a:ext cx="9144000" cy="2880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VALUE_MEETING</a:t>
            </a:r>
          </a:p>
        </p:txBody>
      </p:sp>
      <p:sp>
        <p:nvSpPr>
          <p:cNvPr id="19" name="Inhaltsplatzhalter 1"/>
          <p:cNvSpPr txBox="1">
            <a:spLocks/>
          </p:cNvSpPr>
          <p:nvPr/>
        </p:nvSpPr>
        <p:spPr>
          <a:xfrm>
            <a:off x="54546" y="1196752"/>
            <a:ext cx="4445446" cy="4464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1600" b="1" dirty="0" smtClean="0"/>
              <a:t>VALUE_ISSUE_ATT_RESPONSIBLE:</a:t>
            </a:r>
          </a:p>
          <a:p>
            <a:pPr marL="0" indent="0">
              <a:buNone/>
            </a:pPr>
            <a:r>
              <a:rPr lang="de-DE" sz="1200" dirty="0" smtClean="0"/>
              <a:t>VALUE_ISSUE_VAL_RESPONSIBLE</a:t>
            </a:r>
            <a:endParaRPr lang="de-DE" sz="1600" b="1" dirty="0" smtClean="0"/>
          </a:p>
          <a:p>
            <a:pPr marL="0" indent="0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de-DE" sz="1600" b="1" dirty="0" smtClean="0"/>
              <a:t>VALUE_ISSUE_ATT_DESCRIPTION: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de-DE" sz="1200" dirty="0" smtClean="0"/>
              <a:t>VALUE_ISSUE_VAL_DESCRIPTION</a:t>
            </a:r>
            <a:endParaRPr lang="de-DE" sz="1600" dirty="0" smtClean="0"/>
          </a:p>
          <a:p>
            <a:pPr marL="0" indent="0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de-DE" sz="1600" b="1" dirty="0" smtClean="0"/>
              <a:t>VALUE_DECISION_ATT_SUBMISSIONCOMMENT: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de-DE" sz="1200" dirty="0" smtClean="0"/>
              <a:t>VALUE_DECISION_VAL_SUBMISSIONCOMMENT</a:t>
            </a:r>
            <a:endParaRPr lang="de-DE" sz="1600" dirty="0" smtClean="0"/>
          </a:p>
          <a:p>
            <a:pPr marL="0" indent="0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de-DE" sz="1600" b="1" dirty="0" smtClean="0"/>
              <a:t>VALUE_DECISION_ATT_RECOMMENDATION: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de-DE" sz="1200" dirty="0" smtClean="0"/>
              <a:t>VALUE_DECISION_VAL_RECOMMENDATION</a:t>
            </a:r>
          </a:p>
        </p:txBody>
      </p:sp>
      <p:sp>
        <p:nvSpPr>
          <p:cNvPr id="23" name="Untertitel 16"/>
          <p:cNvSpPr txBox="1">
            <a:spLocks/>
          </p:cNvSpPr>
          <p:nvPr/>
        </p:nvSpPr>
        <p:spPr>
          <a:xfrm>
            <a:off x="17930" y="782634"/>
            <a:ext cx="1403648" cy="2880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Einreichung</a:t>
            </a:r>
          </a:p>
        </p:txBody>
      </p:sp>
    </p:spTree>
    <p:extLst>
      <p:ext uri="{BB962C8B-B14F-4D97-AF65-F5344CB8AC3E}">
        <p14:creationId xmlns="" xmlns:p14="http://schemas.microsoft.com/office/powerpoint/2010/main" val="3290553732"/>
      </p:ext>
    </p:extLst>
  </p:cSld>
  <p:clrMapOvr>
    <a:masterClrMapping/>
  </p:clrMapOvr>
</p:sld>
</file>

<file path=ppt/theme/theme1.xml><?xml version="1.0" encoding="utf-8"?>
<a:theme xmlns:a="http://schemas.openxmlformats.org/drawingml/2006/main" name="Top-Logic Products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Top-Logic Products</Template>
  <TotalTime>0</TotalTime>
  <Words>63</Words>
  <Application>Microsoft Office PowerPoint</Application>
  <PresentationFormat>Bildschirmpräsentation (4:3)</PresentationFormat>
  <Paragraphs>52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Top-Logic Products</vt:lpstr>
      <vt:lpstr>Folie 1</vt:lpstr>
    </vt:vector>
  </TitlesOfParts>
  <Company>Business Operation Systems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Michael Gänsler</dc:creator>
  <cp:lastModifiedBy>Jens Schäfer</cp:lastModifiedBy>
  <cp:revision>32</cp:revision>
  <dcterms:created xsi:type="dcterms:W3CDTF">2014-03-17T14:17:39Z</dcterms:created>
  <dcterms:modified xsi:type="dcterms:W3CDTF">2017-03-16T09:19:11Z</dcterms:modified>
</cp:coreProperties>
</file>