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3" r:id="rId1"/>
  </p:sldMasterIdLst>
  <p:notesMasterIdLst>
    <p:notesMasterId r:id="rId5"/>
  </p:notesMasterIdLst>
  <p:handoutMasterIdLst>
    <p:handoutMasterId r:id="rId6"/>
  </p:handoutMasterIdLst>
  <p:sldIdLst>
    <p:sldId id="258" r:id="rId2"/>
    <p:sldId id="256" r:id="rId3"/>
    <p:sldId id="257" r:id="rId4"/>
  </p:sldIdLst>
  <p:sldSz cx="9144000" cy="6858000" type="screen4x3"/>
  <p:notesSz cx="7099300" cy="102346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477EA3"/>
    <a:srgbClr val="71A1C1"/>
    <a:srgbClr val="74BABE"/>
    <a:srgbClr val="808080"/>
    <a:srgbClr val="A8A8A8"/>
    <a:srgbClr val="A9A9A9"/>
    <a:srgbClr val="A3A3A3"/>
    <a:srgbClr val="96969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94599" autoAdjust="0"/>
  </p:normalViewPr>
  <p:slideViewPr>
    <p:cSldViewPr snapToObjects="1">
      <p:cViewPr>
        <p:scale>
          <a:sx n="100" d="100"/>
          <a:sy n="100" d="100"/>
        </p:scale>
        <p:origin x="-432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44" tIns="47822" rIns="95644" bIns="47822" numCol="1" anchor="t" anchorCtr="0" compatLnSpc="1">
            <a:prstTxWarp prst="textNoShape">
              <a:avLst/>
            </a:prstTxWarp>
          </a:bodyPr>
          <a:lstStyle>
            <a:lvl1pPr algn="l" defTabSz="955675">
              <a:defRPr sz="14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44" tIns="47822" rIns="95644" bIns="47822" numCol="1" anchor="t" anchorCtr="0" compatLnSpc="1">
            <a:prstTxWarp prst="textNoShape">
              <a:avLst/>
            </a:prstTxWarp>
          </a:bodyPr>
          <a:lstStyle>
            <a:lvl1pPr algn="r" defTabSz="955675">
              <a:defRPr sz="14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44" tIns="47822" rIns="95644" bIns="47822" numCol="1" anchor="b" anchorCtr="0" compatLnSpc="1">
            <a:prstTxWarp prst="textNoShape">
              <a:avLst/>
            </a:prstTxWarp>
          </a:bodyPr>
          <a:lstStyle>
            <a:lvl1pPr algn="l" defTabSz="955675">
              <a:defRPr sz="14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44" tIns="47822" rIns="95644" bIns="47822" numCol="1" anchor="b" anchorCtr="0" compatLnSpc="1">
            <a:prstTxWarp prst="textNoShape">
              <a:avLst/>
            </a:prstTxWarp>
          </a:bodyPr>
          <a:lstStyle>
            <a:lvl1pPr algn="r" defTabSz="955675">
              <a:defRPr sz="14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fld id="{22B15453-4C5A-4026-8D9A-482DCDDDC07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2539272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44" tIns="47822" rIns="95644" bIns="47822" numCol="1" anchor="t" anchorCtr="0" compatLnSpc="1">
            <a:prstTxWarp prst="textNoShape">
              <a:avLst/>
            </a:prstTxWarp>
          </a:bodyPr>
          <a:lstStyle>
            <a:lvl1pPr algn="l" defTabSz="955675">
              <a:defRPr sz="14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44" tIns="47822" rIns="95644" bIns="47822" numCol="1" anchor="t" anchorCtr="0" compatLnSpc="1">
            <a:prstTxWarp prst="textNoShape">
              <a:avLst/>
            </a:prstTxWarp>
          </a:bodyPr>
          <a:lstStyle>
            <a:lvl1pPr algn="r" defTabSz="955675">
              <a:defRPr sz="14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44" tIns="47822" rIns="95644" bIns="478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44" tIns="47822" rIns="95644" bIns="47822" numCol="1" anchor="b" anchorCtr="0" compatLnSpc="1">
            <a:prstTxWarp prst="textNoShape">
              <a:avLst/>
            </a:prstTxWarp>
          </a:bodyPr>
          <a:lstStyle>
            <a:lvl1pPr algn="l" defTabSz="955675">
              <a:defRPr sz="14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44" tIns="47822" rIns="95644" bIns="47822" numCol="1" anchor="b" anchorCtr="0" compatLnSpc="1">
            <a:prstTxWarp prst="textNoShape">
              <a:avLst/>
            </a:prstTxWarp>
          </a:bodyPr>
          <a:lstStyle>
            <a:lvl1pPr algn="r" defTabSz="955675">
              <a:defRPr sz="14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fld id="{6BAEFA3B-9E71-491D-9643-D9B292723A1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1566040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rgbClr val="003399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20.03.2017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2717090157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07504" y="1196752"/>
            <a:ext cx="8856984" cy="504056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20.03.2017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919507906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948264" y="1196752"/>
            <a:ext cx="2016224" cy="4929411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79512" y="1196752"/>
            <a:ext cx="6624736" cy="4929411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20.03.2017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034249907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0405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20.03.2017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549814099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3489027"/>
            <a:ext cx="7772400" cy="1362075"/>
          </a:xfrm>
        </p:spPr>
        <p:txBody>
          <a:bodyPr anchor="ctr"/>
          <a:lstStyle>
            <a:lvl1pPr algn="ctr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1988840"/>
            <a:ext cx="7772400" cy="1500187"/>
          </a:xfrm>
        </p:spPr>
        <p:txBody>
          <a:bodyPr anchor="ctr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20.03.2017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739982013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316288" cy="5256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5256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20.03.2017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396259053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79512" y="1196752"/>
            <a:ext cx="43178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79512" y="1988840"/>
            <a:ext cx="4317876" cy="44644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3194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319463" cy="44644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20.03.2017</a:t>
            </a:fld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301902852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20.03.2017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674156989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20.03.2017</a:t>
            </a:fld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1905367171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16632"/>
            <a:ext cx="7884368" cy="57606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de-DE" dirty="0"/>
            </a:lvl1pPr>
          </a:lstStyle>
          <a:p>
            <a:pPr lvl="0"/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1196752"/>
            <a:ext cx="5389438" cy="49294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20.03.2017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420844220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15200"/>
            <a:ext cx="7884368" cy="566738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de-DE" dirty="0"/>
            </a:lvl1pPr>
          </a:lstStyle>
          <a:p>
            <a:pPr lvl="0"/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1196752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20.03.2017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1174771663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/>
        </p:nvSpPr>
        <p:spPr>
          <a:xfrm>
            <a:off x="0" y="6641976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Picture 2" descr="D:\Users\mga\Desktop\mga-gradient3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56077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atumsplatzhalter 3"/>
          <p:cNvSpPr txBox="1">
            <a:spLocks/>
          </p:cNvSpPr>
          <p:nvPr/>
        </p:nvSpPr>
        <p:spPr>
          <a:xfrm>
            <a:off x="7034558" y="6623111"/>
            <a:ext cx="1800200" cy="260648"/>
          </a:xfrm>
          <a:prstGeom prst="rect">
            <a:avLst/>
          </a:prstGeom>
        </p:spPr>
        <p:txBody>
          <a:bodyPr/>
          <a:lstStyle>
            <a:lvl1pPr>
              <a:defRPr sz="13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Powered by Top-Logic™ </a:t>
            </a:r>
            <a:r>
              <a:rPr kumimoji="0" lang="de-DE" sz="1000" b="0" i="1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Board</a:t>
            </a:r>
          </a:p>
        </p:txBody>
      </p:sp>
      <p:pic>
        <p:nvPicPr>
          <p:cNvPr id="11" name="Grafik 10" descr="board-ohne_schatten_600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8820472" y="6660453"/>
            <a:ext cx="180900" cy="180000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116632"/>
            <a:ext cx="793465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7504" y="1196752"/>
            <a:ext cx="8803418" cy="504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867" y="6623111"/>
            <a:ext cx="2133600" cy="23488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F0FEE-3681-4A02-9C1E-8440DE0B8E35}" type="datetimeFigureOut">
              <a:rPr lang="de-DE" smtClean="0"/>
              <a:pPr/>
              <a:t>20.03.2017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3505200" y="6623111"/>
            <a:ext cx="2133600" cy="23488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Folie </a:t>
            </a:r>
            <a:fld id="{4310177E-D190-4836-8349-0C4F8FE70409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3205337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4800" dirty="0" smtClean="0"/>
              <a:t>VALUE_TITLE_MAIN</a:t>
            </a:r>
            <a:endParaRPr lang="de-DE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0" y="220663"/>
            <a:ext cx="8100392" cy="581025"/>
          </a:xfrm>
        </p:spPr>
        <p:txBody>
          <a:bodyPr>
            <a:noAutofit/>
          </a:bodyPr>
          <a:lstStyle/>
          <a:p>
            <a:pPr marL="342900" indent="-342900" algn="l">
              <a:spcBef>
                <a:spcPct val="20000"/>
              </a:spcBef>
              <a:buFont typeface="Arial" pitchFamily="34" charset="0"/>
            </a:pPr>
            <a:r>
              <a:rPr lang="de-DE" sz="2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ADDSLIDES_ISSUE</a:t>
            </a:r>
          </a:p>
        </p:txBody>
      </p:sp>
    </p:spTree>
    <p:extLst>
      <p:ext uri="{BB962C8B-B14F-4D97-AF65-F5344CB8AC3E}">
        <p14:creationId xmlns="" xmlns:p14="http://schemas.microsoft.com/office/powerpoint/2010/main" val="13251217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0" y="220663"/>
            <a:ext cx="8244408" cy="58102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>
            <a:noAutofit/>
          </a:bodyPr>
          <a:lstStyle/>
          <a:p>
            <a:pPr marL="342900" indent="-342900" algn="l">
              <a:spcBef>
                <a:spcPct val="20000"/>
              </a:spcBef>
              <a:buFont typeface="Arial" pitchFamily="34" charset="0"/>
            </a:pPr>
            <a:r>
              <a:rPr lang="de-DE" sz="2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ADDSLIDES_TASKS_ISSUE</a:t>
            </a:r>
          </a:p>
        </p:txBody>
      </p:sp>
    </p:spTree>
    <p:extLst>
      <p:ext uri="{BB962C8B-B14F-4D97-AF65-F5344CB8AC3E}">
        <p14:creationId xmlns="" xmlns:p14="http://schemas.microsoft.com/office/powerpoint/2010/main" val="10244083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op-Logic Products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Top-Logic 2012</Template>
  <TotalTime>0</TotalTime>
  <Words>3</Words>
  <Application>Microsoft Office PowerPoint</Application>
  <PresentationFormat>Bildschirmpräsentation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4" baseType="lpstr">
      <vt:lpstr>Top-Logic Products</vt:lpstr>
      <vt:lpstr>VALUE_TITLE_MAIN</vt:lpstr>
      <vt:lpstr>ADDSLIDES_ISSUE</vt:lpstr>
      <vt:lpstr>ADDSLIDES_TASKS_ISSUE</vt:lpstr>
    </vt:vector>
  </TitlesOfParts>
  <Company>Business Operation Systems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Michael Gänsler</dc:creator>
  <cp:lastModifiedBy>Jens Schäfer</cp:lastModifiedBy>
  <cp:revision>13</cp:revision>
  <dcterms:created xsi:type="dcterms:W3CDTF">2014-03-13T10:43:14Z</dcterms:created>
  <dcterms:modified xsi:type="dcterms:W3CDTF">2017-03-20T09:32:48Z</dcterms:modified>
</cp:coreProperties>
</file>