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sldIdLst>
    <p:sldId id="260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EE9F7"/>
    <a:srgbClr val="DFEAF7"/>
    <a:srgbClr val="B6CDED"/>
    <a:srgbClr val="CDDDF3"/>
    <a:srgbClr val="D8E5F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200" autoAdjust="0"/>
  </p:normalViewPr>
  <p:slideViewPr>
    <p:cSldViewPr>
      <p:cViewPr>
        <p:scale>
          <a:sx n="100" d="100"/>
          <a:sy n="100" d="100"/>
        </p:scale>
        <p:origin x="-34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717090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0405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54981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96259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79512" y="1196752"/>
            <a:ext cx="43178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79512" y="1988840"/>
            <a:ext cx="4317876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3194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19463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0190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674156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9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-5754" y="788443"/>
            <a:ext cx="9149754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4"/>
          </p:nvPr>
        </p:nvSpPr>
        <p:spPr>
          <a:xfrm>
            <a:off x="3746" y="188640"/>
            <a:ext cx="7160542" cy="504056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600"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1"/>
          </p:nvPr>
        </p:nvSpPr>
        <p:spPr>
          <a:xfrm>
            <a:off x="1121" y="6603393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3347864" y="6605414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0" y="6641976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Picture 2" descr="D:\Users\mga\Desktop\mga-gradient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6077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atumsplatzhalter 3"/>
          <p:cNvSpPr txBox="1">
            <a:spLocks/>
          </p:cNvSpPr>
          <p:nvPr/>
        </p:nvSpPr>
        <p:spPr>
          <a:xfrm>
            <a:off x="7034558" y="6623111"/>
            <a:ext cx="1800200" cy="260648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Powered by Top-Logic™ </a:t>
            </a:r>
            <a:r>
              <a:rPr kumimoji="0" lang="de-DE" sz="1000" b="0" i="1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Board</a:t>
            </a:r>
          </a:p>
        </p:txBody>
      </p:sp>
      <p:pic>
        <p:nvPicPr>
          <p:cNvPr id="11" name="Grafik 10" descr="board-ohne_schatten_60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820472" y="6660453"/>
            <a:ext cx="180900" cy="180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116632"/>
            <a:ext cx="793465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7504" y="1196752"/>
            <a:ext cx="8803418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867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505200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 smtClean="0"/>
              <a:t>Folie </a:t>
            </a:r>
            <a:fld id="{748989F5-E8FC-4CB7-A969-8758DEC151C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20533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2" r:id="rId3"/>
    <p:sldLayoutId id="2147483663" r:id="rId4"/>
    <p:sldLayoutId id="2147483664" r:id="rId5"/>
    <p:sldLayoutId id="2147483670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6064"/>
          </a:xfrm>
        </p:spPr>
        <p:txBody>
          <a:bodyPr/>
          <a:lstStyle/>
          <a:p>
            <a:r>
              <a:rPr lang="de-DE" sz="4800" dirty="0" smtClean="0"/>
              <a:t>Agenda</a:t>
            </a:r>
            <a:endParaRPr lang="de-DE" sz="4800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/>
        </p:nvGraphicFramePr>
        <p:xfrm>
          <a:off x="213735" y="1147415"/>
          <a:ext cx="8712969" cy="7416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904323"/>
                <a:gridCol w="2904323"/>
                <a:gridCol w="2904323"/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Thema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Beteiligte</a:t>
                      </a:r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Dauer</a:t>
                      </a:r>
                      <a:endParaRPr lang="de-DE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FIXEDTABLE_AGENDA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Untertitel 16"/>
          <p:cNvSpPr txBox="1">
            <a:spLocks/>
          </p:cNvSpPr>
          <p:nvPr/>
        </p:nvSpPr>
        <p:spPr>
          <a:xfrm>
            <a:off x="0" y="782922"/>
            <a:ext cx="9144000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VALUE_MEETING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op-Logic Product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Top-Logic Products</Template>
  <TotalTime>0</TotalTime>
  <Words>6</Words>
  <Application>Microsoft Office PowerPoint</Application>
  <PresentationFormat>Bildschirmpräsentation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Top-Logic Products</vt:lpstr>
      <vt:lpstr>Agenda</vt:lpstr>
    </vt:vector>
  </TitlesOfParts>
  <Company>Business Operation Systems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Gänsler</dc:creator>
  <cp:lastModifiedBy>Jens Schäfer</cp:lastModifiedBy>
  <cp:revision>41</cp:revision>
  <dcterms:created xsi:type="dcterms:W3CDTF">2014-03-17T14:17:39Z</dcterms:created>
  <dcterms:modified xsi:type="dcterms:W3CDTF">2017-03-16T11:54:55Z</dcterms:modified>
</cp:coreProperties>
</file>