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6858000" type="screen4x3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77EA3"/>
    <a:srgbClr val="71A1C1"/>
    <a:srgbClr val="74BABE"/>
    <a:srgbClr val="808080"/>
    <a:srgbClr val="A8A8A8"/>
    <a:srgbClr val="A9A9A9"/>
    <a:srgbClr val="A3A3A3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4599" autoAdjust="0"/>
  </p:normalViewPr>
  <p:slideViewPr>
    <p:cSldViewPr snapToObjects="1">
      <p:cViewPr>
        <p:scale>
          <a:sx n="100" d="100"/>
          <a:sy n="100" d="100"/>
        </p:scale>
        <p:origin x="-48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t" anchorCtr="0" compatLnSpc="1">
            <a:prstTxWarp prst="textNoShape">
              <a:avLst/>
            </a:prstTxWarp>
          </a:bodyPr>
          <a:lstStyle>
            <a:lvl1pPr algn="l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t" anchorCtr="0" compatLnSpc="1">
            <a:prstTxWarp prst="textNoShape">
              <a:avLst/>
            </a:prstTxWarp>
          </a:bodyPr>
          <a:lstStyle>
            <a:lvl1pPr algn="r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b" anchorCtr="0" compatLnSpc="1">
            <a:prstTxWarp prst="textNoShape">
              <a:avLst/>
            </a:prstTxWarp>
          </a:bodyPr>
          <a:lstStyle>
            <a:lvl1pPr algn="l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b" anchorCtr="0" compatLnSpc="1">
            <a:prstTxWarp prst="textNoShape">
              <a:avLst/>
            </a:prstTxWarp>
          </a:bodyPr>
          <a:lstStyle>
            <a:lvl1pPr algn="r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22B15453-4C5A-4026-8D9A-482DCDDDC07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2539272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t" anchorCtr="0" compatLnSpc="1">
            <a:prstTxWarp prst="textNoShape">
              <a:avLst/>
            </a:prstTxWarp>
          </a:bodyPr>
          <a:lstStyle>
            <a:lvl1pPr algn="l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t" anchorCtr="0" compatLnSpc="1">
            <a:prstTxWarp prst="textNoShape">
              <a:avLst/>
            </a:prstTxWarp>
          </a:bodyPr>
          <a:lstStyle>
            <a:lvl1pPr algn="r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b" anchorCtr="0" compatLnSpc="1">
            <a:prstTxWarp prst="textNoShape">
              <a:avLst/>
            </a:prstTxWarp>
          </a:bodyPr>
          <a:lstStyle>
            <a:lvl1pPr algn="l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44" tIns="47822" rIns="95644" bIns="47822" numCol="1" anchor="b" anchorCtr="0" compatLnSpc="1">
            <a:prstTxWarp prst="textNoShape">
              <a:avLst/>
            </a:prstTxWarp>
          </a:bodyPr>
          <a:lstStyle>
            <a:lvl1pPr algn="r" defTabSz="955675">
              <a:defRPr sz="14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6BAEFA3B-9E71-491D-9643-D9B292723A1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566040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rgbClr val="003399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717090157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07504" y="1196752"/>
            <a:ext cx="8856984" cy="504056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919507906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948264" y="1196752"/>
            <a:ext cx="2016224" cy="4929411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79512" y="1196752"/>
            <a:ext cx="6624736" cy="4929411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34249907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0405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549814099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489027"/>
            <a:ext cx="7772400" cy="1362075"/>
          </a:xfrm>
        </p:spPr>
        <p:txBody>
          <a:bodyPr anchor="ctr"/>
          <a:lstStyle>
            <a:lvl1pPr algn="ctr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1988840"/>
            <a:ext cx="7772400" cy="1500187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739982013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96259053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79512" y="1196752"/>
            <a:ext cx="43178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79512" y="1988840"/>
            <a:ext cx="4317876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3194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19463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01902852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674156989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905367171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16632"/>
            <a:ext cx="7884368" cy="57606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de-DE" dirty="0"/>
            </a:lvl1pPr>
          </a:lstStyle>
          <a:p>
            <a:pPr lvl="0"/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389438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420844220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15200"/>
            <a:ext cx="7884368" cy="566738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de-DE" dirty="0"/>
            </a:lvl1pPr>
          </a:lstStyle>
          <a:p>
            <a:pPr lvl="0"/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1747716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0" y="6641976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Picture 2" descr="D:\Users\mga\Desktop\mga-gradient3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6077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Datumsplatzhalter 3"/>
          <p:cNvSpPr txBox="1">
            <a:spLocks/>
          </p:cNvSpPr>
          <p:nvPr/>
        </p:nvSpPr>
        <p:spPr>
          <a:xfrm>
            <a:off x="7034558" y="6623111"/>
            <a:ext cx="1800200" cy="260648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Powered by Top-Logic™ </a:t>
            </a:r>
            <a:r>
              <a:rPr kumimoji="0" lang="de-DE" sz="1000" b="0" i="1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Board</a:t>
            </a:r>
          </a:p>
        </p:txBody>
      </p:sp>
      <p:pic>
        <p:nvPicPr>
          <p:cNvPr id="11" name="Grafik 10" descr="board-ohne_schatten_600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820472" y="6660453"/>
            <a:ext cx="180900" cy="180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16632"/>
            <a:ext cx="793465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7504" y="1196752"/>
            <a:ext cx="8803418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867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505200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Folie </a:t>
            </a:r>
            <a:fld id="{4310177E-D190-4836-8349-0C4F8FE70409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20533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0" y="220663"/>
            <a:ext cx="8100392" cy="581025"/>
          </a:xfrm>
        </p:spPr>
        <p:txBody>
          <a:bodyPr>
            <a:noAutofit/>
          </a:bodyPr>
          <a:lstStyle/>
          <a:p>
            <a:pPr marL="342900" indent="-342900" algn="l">
              <a:spcBef>
                <a:spcPct val="20000"/>
              </a:spcBef>
              <a:buFont typeface="Arial" pitchFamily="34" charset="0"/>
            </a:pPr>
            <a:r>
              <a:rPr lang="de-DE" sz="2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ADDSLIDES_CONTENT</a:t>
            </a:r>
            <a:endParaRPr lang="de-DE" sz="2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51217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op-Logic Product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Top-Logic 2012</Template>
  <TotalTime>0</TotalTime>
  <Words>1</Words>
  <Application>Microsoft Office PowerPoint</Application>
  <PresentationFormat>Bildschirmpräsentation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Top-Logic Products</vt:lpstr>
      <vt:lpstr>ADDSLIDES_CONTENT</vt:lpstr>
    </vt:vector>
  </TitlesOfParts>
  <Company>Business Operation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Gänsler</dc:creator>
  <cp:lastModifiedBy>Jens Schäfer</cp:lastModifiedBy>
  <cp:revision>11</cp:revision>
  <dcterms:created xsi:type="dcterms:W3CDTF">2014-03-13T10:43:14Z</dcterms:created>
  <dcterms:modified xsi:type="dcterms:W3CDTF">2017-03-16T15:29:51Z</dcterms:modified>
</cp:coreProperties>
</file>