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EE9F7"/>
    <a:srgbClr val="DFEAF7"/>
    <a:srgbClr val="B6CDED"/>
    <a:srgbClr val="CDDDF3"/>
    <a:srgbClr val="D8E5F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00" autoAdjust="0"/>
  </p:normalViewPr>
  <p:slideViewPr>
    <p:cSldViewPr>
      <p:cViewPr varScale="1">
        <p:scale>
          <a:sx n="106" d="100"/>
          <a:sy n="106" d="100"/>
        </p:scale>
        <p:origin x="-1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17090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0405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54981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96259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79512" y="1196752"/>
            <a:ext cx="43178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79512" y="1988840"/>
            <a:ext cx="4317876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3194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19463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0190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67415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-5754" y="788443"/>
            <a:ext cx="9149754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3746" y="188640"/>
            <a:ext cx="7160542" cy="504056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600"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1"/>
          </p:nvPr>
        </p:nvSpPr>
        <p:spPr>
          <a:xfrm>
            <a:off x="1121" y="6603393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3347864" y="6605414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0" y="6641976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Picture 2" descr="D:\Users\mga\Desktop\mga-gradien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60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Datumsplatzhalter 3"/>
          <p:cNvSpPr txBox="1">
            <a:spLocks/>
          </p:cNvSpPr>
          <p:nvPr/>
        </p:nvSpPr>
        <p:spPr>
          <a:xfrm>
            <a:off x="7034558" y="6623111"/>
            <a:ext cx="1800200" cy="260648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Powered by Top-Logic™ </a:t>
            </a:r>
            <a:r>
              <a:rPr kumimoji="0" lang="de-DE" sz="1000" b="0" i="1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Board</a:t>
            </a:r>
          </a:p>
        </p:txBody>
      </p:sp>
      <p:pic>
        <p:nvPicPr>
          <p:cNvPr id="11" name="Grafik 10" descr="board-ohne_schatten_60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820472" y="6660453"/>
            <a:ext cx="180900" cy="180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16632"/>
            <a:ext cx="793465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7504" y="1196752"/>
            <a:ext cx="8803418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867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505200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Folie </a:t>
            </a:r>
            <a:fld id="{748989F5-E8FC-4CB7-A969-8758DEC151C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20533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2" r:id="rId3"/>
    <p:sldLayoutId id="2147483663" r:id="rId4"/>
    <p:sldLayoutId id="2147483664" r:id="rId5"/>
    <p:sldLayoutId id="2147483670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600" b="1" dirty="0" smtClean="0"/>
              <a:t>Entscheidungshistorie:</a:t>
            </a:r>
          </a:p>
          <a:p>
            <a:pPr marL="0" indent="0">
              <a:buNone/>
            </a:pPr>
            <a:endParaRPr lang="de-DE" sz="1600" b="1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VALUE_ISSUE_VAL_NAME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6894697"/>
              </p:ext>
            </p:extLst>
          </p:nvPr>
        </p:nvGraphicFramePr>
        <p:xfrm>
          <a:off x="4644008" y="1556789"/>
          <a:ext cx="4320480" cy="2232253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1872208"/>
                <a:gridCol w="825104"/>
                <a:gridCol w="1623168"/>
              </a:tblGrid>
              <a:tr h="428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FIXEDTABLE_DECISIONS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Inhaltsplatzhalter 2"/>
          <p:cNvSpPr txBox="1">
            <a:spLocks/>
          </p:cNvSpPr>
          <p:nvPr/>
        </p:nvSpPr>
        <p:spPr>
          <a:xfrm>
            <a:off x="4644008" y="3933056"/>
            <a:ext cx="4316288" cy="2592288"/>
          </a:xfrm>
          <a:prstGeom prst="rect">
            <a:avLst/>
          </a:prstGeom>
          <a:ln>
            <a:noFill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/>
              <a:t>Maßnahmen:</a:t>
            </a:r>
            <a:endParaRPr lang="de-DE" sz="1600" b="1" dirty="0" smtClean="0"/>
          </a:p>
          <a:p>
            <a:pPr marL="0" indent="0">
              <a:buFont typeface="Arial" pitchFamily="34" charset="0"/>
              <a:buNone/>
            </a:pPr>
            <a:endParaRPr lang="de-DE" sz="3200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0786670"/>
              </p:ext>
            </p:extLst>
          </p:nvPr>
        </p:nvGraphicFramePr>
        <p:xfrm>
          <a:off x="4639816" y="4293093"/>
          <a:ext cx="4320480" cy="2232253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1872208"/>
                <a:gridCol w="825104"/>
                <a:gridCol w="1623168"/>
              </a:tblGrid>
              <a:tr h="428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FIXEDTABLE_TASKS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el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0616433"/>
              </p:ext>
            </p:extLst>
          </p:nvPr>
        </p:nvGraphicFramePr>
        <p:xfrm>
          <a:off x="179511" y="6022800"/>
          <a:ext cx="43204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080120"/>
                <a:gridCol w="1080120"/>
                <a:gridCol w="1080120"/>
              </a:tblGrid>
              <a:tr h="2520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VALUE_ISSUE_ATT_DATEOPENED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VALUE_ISSUE_ATT_DATEPLANNED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VALUE_ISSUE_ATT_DATEEXPECTED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VALUE_ISSUE_ATT_DATECLOSED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VALUE_ISSUE_VAL_DATEOPENED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VALUE_ISSUE_VAL_DATEPLANNED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VALUE_ISSUE_VAL_DATEEXPECTED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VALUE_ISSUE_VAL_DATECLOSED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Rechteck 20"/>
          <p:cNvSpPr/>
          <p:nvPr/>
        </p:nvSpPr>
        <p:spPr>
          <a:xfrm>
            <a:off x="179512" y="5734417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100" b="1" dirty="0"/>
              <a:t>Letzte Änderung durch </a:t>
            </a:r>
            <a:r>
              <a:rPr lang="de-DE" sz="1100" dirty="0"/>
              <a:t>VALUE_ISSUE_VAL_LASTCHANGER </a:t>
            </a:r>
            <a:r>
              <a:rPr lang="de-DE" sz="1100" b="1" dirty="0"/>
              <a:t>am </a:t>
            </a:r>
            <a:r>
              <a:rPr lang="de-DE" sz="1100" dirty="0"/>
              <a:t>VALUE_ISSUE_VAL_LASTCHANGED</a:t>
            </a:r>
          </a:p>
        </p:txBody>
      </p:sp>
      <p:sp>
        <p:nvSpPr>
          <p:cNvPr id="22" name="Inhaltsplatzhalter 1"/>
          <p:cNvSpPr txBox="1">
            <a:spLocks/>
          </p:cNvSpPr>
          <p:nvPr/>
        </p:nvSpPr>
        <p:spPr>
          <a:xfrm>
            <a:off x="179512" y="1196752"/>
            <a:ext cx="43560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 smtClean="0"/>
              <a:t>VALUE_ISSUE_ATT_RESPONSIBLE:</a:t>
            </a:r>
          </a:p>
          <a:p>
            <a:pPr marL="0" indent="0">
              <a:buNone/>
            </a:pPr>
            <a:r>
              <a:rPr lang="de-DE" sz="1200" dirty="0" smtClean="0"/>
              <a:t>VALUE_ISSUE_VAL_RESPONSIBLE</a:t>
            </a:r>
            <a:endParaRPr lang="de-DE" sz="1600" b="1" dirty="0" smtClean="0"/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de-DE" sz="1600" b="1" dirty="0" smtClean="0"/>
              <a:t>VALUE_ISSUE_ATT_DESCRIPTION: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200" dirty="0" smtClean="0"/>
              <a:t>VALUE_ISSUE_VAL_DESCRIPTION</a:t>
            </a:r>
            <a:endParaRPr lang="de-DE" sz="1600" dirty="0" smtClean="0"/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de-DE" sz="1600" b="1" dirty="0" smtClean="0"/>
              <a:t>VALUE_ISSUE_ATT_STATE: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200" dirty="0" smtClean="0"/>
              <a:t>VALUE_ISSUE_VAL_STATE</a:t>
            </a:r>
            <a:endParaRPr lang="de-DE" sz="1600" dirty="0" smtClean="0"/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de-DE" sz="1600" b="1" dirty="0" smtClean="0"/>
              <a:t>VALUE_ISSUE_ATT_SRCMEETING: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200" dirty="0" smtClean="0"/>
              <a:t>VALUE_ISSUE_VAL_SRCMEETING</a:t>
            </a:r>
          </a:p>
        </p:txBody>
      </p:sp>
      <p:pic>
        <p:nvPicPr>
          <p:cNvPr id="12" name="Picture 2" descr="http://localhost:8081/committee/themes/modern/icons/large/Issue6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6205" y="260648"/>
            <a:ext cx="744091" cy="708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Untertitel 16"/>
          <p:cNvSpPr txBox="1">
            <a:spLocks/>
          </p:cNvSpPr>
          <p:nvPr/>
        </p:nvSpPr>
        <p:spPr>
          <a:xfrm>
            <a:off x="17930" y="782634"/>
            <a:ext cx="140364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xmlns="" val="3290553732"/>
      </p:ext>
    </p:extLst>
  </p:cSld>
  <p:clrMapOvr>
    <a:masterClrMapping/>
  </p:clrMapOvr>
</p:sld>
</file>

<file path=ppt/theme/theme1.xml><?xml version="1.0" encoding="utf-8"?>
<a:theme xmlns:a="http://schemas.openxmlformats.org/drawingml/2006/main" name="Top-Logic Product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Top-Logic Products</Template>
  <TotalTime>0</TotalTime>
  <Words>62</Words>
  <Application>Microsoft Office PowerPoint</Application>
  <PresentationFormat>Bildschirmpräsentation (4:3)</PresentationFormat>
  <Paragraphs>51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Top-Logic Products</vt:lpstr>
      <vt:lpstr>Folie 1</vt:lpstr>
    </vt:vector>
  </TitlesOfParts>
  <Company>Business Operation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Gänsler</dc:creator>
  <cp:lastModifiedBy>Jens Schäfer</cp:lastModifiedBy>
  <cp:revision>17</cp:revision>
  <dcterms:created xsi:type="dcterms:W3CDTF">2014-03-17T14:17:39Z</dcterms:created>
  <dcterms:modified xsi:type="dcterms:W3CDTF">2017-03-17T09:29:50Z</dcterms:modified>
</cp:coreProperties>
</file>