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0" autoAdjust="0"/>
  </p:normalViewPr>
  <p:slideViewPr>
    <p:cSldViewPr>
      <p:cViewPr varScale="1">
        <p:scale>
          <a:sx n="106" d="100"/>
          <a:sy n="106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17.03.2017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56000" cy="446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b="1" dirty="0" smtClean="0"/>
              <a:t>VALUE_ISSUE_ATT_RESPONSIBLE:</a:t>
            </a:r>
          </a:p>
          <a:p>
            <a:pPr marL="0" indent="0">
              <a:buNone/>
            </a:pPr>
            <a:r>
              <a:rPr lang="de-DE" sz="1200" dirty="0" smtClean="0"/>
              <a:t>VALUE_ISSUE_VAL_RESPONSIBLE</a:t>
            </a:r>
            <a:endParaRPr lang="de-DE" sz="1600" b="1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de-DE" sz="1600" b="1" dirty="0" smtClean="0"/>
              <a:t>VALUE_ISSUE_ATT_DESCRIPTION:</a:t>
            </a:r>
          </a:p>
          <a:p>
            <a:pPr marL="0" indent="0">
              <a:buNone/>
            </a:pPr>
            <a:r>
              <a:rPr lang="de-DE" sz="1200" dirty="0" smtClean="0"/>
              <a:t>VALUE_ISSUE_VAL_DESCRIPTION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de-DE" sz="1600" b="1" dirty="0" smtClean="0"/>
              <a:t>VALUE_ISSUE_ATT_STATE: </a:t>
            </a:r>
          </a:p>
          <a:p>
            <a:pPr marL="0" indent="0">
              <a:buNone/>
            </a:pPr>
            <a:r>
              <a:rPr lang="de-DE" sz="1200" dirty="0" smtClean="0"/>
              <a:t>VALUE_ISSUE_VAL_STATE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None/>
            </a:pPr>
            <a:r>
              <a:rPr lang="de-DE" sz="1600" b="1" dirty="0" smtClean="0"/>
              <a:t>VALUE_ISSUE_ATT_SRCMEETING:</a:t>
            </a:r>
          </a:p>
          <a:p>
            <a:pPr marL="0" indent="0">
              <a:buNone/>
            </a:pPr>
            <a:r>
              <a:rPr lang="de-DE" sz="1200" dirty="0" smtClean="0"/>
              <a:t>VALUE_ISSUE_VAL_SRCMEETING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b="1" dirty="0" smtClean="0"/>
              <a:t>Entscheidungshistorie:</a:t>
            </a:r>
          </a:p>
          <a:p>
            <a:pPr marL="0" indent="0">
              <a:buNone/>
            </a:pPr>
            <a:endParaRPr lang="de-DE" sz="1600" b="1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VALUE_ISSUE_VAL_NAME</a:t>
            </a:r>
            <a:endParaRPr lang="de-DE" dirty="0"/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3106459"/>
              </p:ext>
            </p:extLst>
          </p:nvPr>
        </p:nvGraphicFramePr>
        <p:xfrm>
          <a:off x="179511" y="6022800"/>
          <a:ext cx="43204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</a:tblGrid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VALUE_ISSUE_ATT_DATEOPENED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VALUE_ISSUE_ATT_DATEPLANNED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VALUE_ISSUE_ATT_DATEEXPECTED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VALUE_ISSUE_ATT_DATECLOSED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VALUE_ISSUE_VAL_DATEOPENED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VALUE_ISSUE_VAL_DATEPLANNED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VALUE_ISSUE_VAL_DATEEXPECTED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VALUE_ISSUE_VAL_DATECLOSED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6894697"/>
              </p:ext>
            </p:extLst>
          </p:nvPr>
        </p:nvGraphicFramePr>
        <p:xfrm>
          <a:off x="4644008" y="1556789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FIXEDTABLE_DECISIONS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4644008" y="3933056"/>
            <a:ext cx="4316288" cy="2592288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/>
              <a:t>Maßnahmen:</a:t>
            </a:r>
            <a:endParaRPr lang="de-DE" sz="1600" b="1" dirty="0" smtClean="0"/>
          </a:p>
          <a:p>
            <a:pPr marL="0" indent="0">
              <a:buFont typeface="Arial" pitchFamily="34" charset="0"/>
              <a:buNone/>
            </a:pPr>
            <a:endParaRPr lang="de-DE" sz="320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1829721"/>
              </p:ext>
            </p:extLst>
          </p:nvPr>
        </p:nvGraphicFramePr>
        <p:xfrm>
          <a:off x="4639816" y="4293093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2092424"/>
                <a:gridCol w="1368152"/>
                <a:gridCol w="859904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FIXEDTABLE_TASKS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hteck 3"/>
          <p:cNvSpPr/>
          <p:nvPr/>
        </p:nvSpPr>
        <p:spPr>
          <a:xfrm>
            <a:off x="179512" y="57344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b="1" dirty="0"/>
              <a:t>Letzte Änderung durch </a:t>
            </a:r>
            <a:r>
              <a:rPr lang="de-DE" sz="1100" dirty="0"/>
              <a:t>VALUE_ISSUE_VAL_LASTCHANGER </a:t>
            </a:r>
            <a:r>
              <a:rPr lang="de-DE" sz="1100" b="1" dirty="0"/>
              <a:t>am </a:t>
            </a:r>
            <a:r>
              <a:rPr lang="de-DE" sz="1100" dirty="0"/>
              <a:t>VALUE_ISSUE_VAL_LASTCHANGED</a:t>
            </a:r>
          </a:p>
        </p:txBody>
      </p:sp>
      <p:pic>
        <p:nvPicPr>
          <p:cNvPr id="16" name="Picture 2" descr="http://localhost:8081/committee/themes/modern/icons/large/Issue6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205" y="260648"/>
            <a:ext cx="744091" cy="708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tertitel 16"/>
          <p:cNvSpPr txBox="1">
            <a:spLocks/>
          </p:cNvSpPr>
          <p:nvPr/>
        </p:nvSpPr>
        <p:spPr>
          <a:xfrm>
            <a:off x="17930" y="782634"/>
            <a:ext cx="140364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Thema</a:t>
            </a:r>
          </a:p>
        </p:txBody>
      </p:sp>
    </p:spTree>
    <p:extLst>
      <p:ext uri="{BB962C8B-B14F-4D97-AF65-F5344CB8AC3E}">
        <p14:creationId xmlns="" xmlns:p14="http://schemas.microsoft.com/office/powerpoint/2010/main" val="3290553732"/>
      </p:ext>
    </p:extLst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62</Words>
  <Application>Microsoft Office PowerPoint</Application>
  <PresentationFormat>Bildschirmpräsentation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Folie 1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17</cp:revision>
  <dcterms:created xsi:type="dcterms:W3CDTF">2014-03-17T14:17:39Z</dcterms:created>
  <dcterms:modified xsi:type="dcterms:W3CDTF">2017-03-17T09:30:17Z</dcterms:modified>
</cp:coreProperties>
</file>