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8" r:id="rId1"/>
  </p:sldMasterIdLst>
  <p:sldIdLst>
    <p:sldId id="257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DEE9F7"/>
    <a:srgbClr val="DFEAF7"/>
    <a:srgbClr val="B6CDED"/>
    <a:srgbClr val="CDDDF3"/>
    <a:srgbClr val="D8E5F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Helle Formatvorlage 1 - Akz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200" autoAdjust="0"/>
  </p:normalViewPr>
  <p:slideViewPr>
    <p:cSldViewPr>
      <p:cViewPr>
        <p:scale>
          <a:sx n="100" d="100"/>
          <a:sy n="100" d="100"/>
        </p:scale>
        <p:origin x="-342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16.03.2017</a:t>
            </a:fld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717090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>
          <a:xfrm>
            <a:off x="0" y="0"/>
            <a:ext cx="9144000" cy="836712"/>
          </a:xfrm>
          <a:prstGeom prst="rect">
            <a:avLst/>
          </a:prstGeom>
          <a:gradFill flip="none" rotWithShape="1">
            <a:gsLst>
              <a:gs pos="0">
                <a:srgbClr val="DFEAF7"/>
              </a:gs>
              <a:gs pos="40000">
                <a:srgbClr val="CDDDF3"/>
              </a:gs>
              <a:gs pos="100000">
                <a:srgbClr val="B6CDED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 userDrawn="1"/>
        </p:nvSpPr>
        <p:spPr>
          <a:xfrm>
            <a:off x="0" y="836712"/>
            <a:ext cx="9144000" cy="216024"/>
          </a:xfrm>
          <a:prstGeom prst="rect">
            <a:avLst/>
          </a:prstGeom>
          <a:solidFill>
            <a:srgbClr val="DEE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79512" y="1196752"/>
            <a:ext cx="8784976" cy="504056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16.03.2017</a:t>
            </a:fld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549814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 userDrawn="1"/>
        </p:nvSpPr>
        <p:spPr>
          <a:xfrm>
            <a:off x="0" y="0"/>
            <a:ext cx="9144000" cy="836712"/>
          </a:xfrm>
          <a:prstGeom prst="rect">
            <a:avLst/>
          </a:prstGeom>
          <a:gradFill flip="none" rotWithShape="1">
            <a:gsLst>
              <a:gs pos="0">
                <a:srgbClr val="DFEAF7"/>
              </a:gs>
              <a:gs pos="40000">
                <a:srgbClr val="CDDDF3"/>
              </a:gs>
              <a:gs pos="100000">
                <a:srgbClr val="B6CDED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 userDrawn="1"/>
        </p:nvSpPr>
        <p:spPr>
          <a:xfrm>
            <a:off x="0" y="836712"/>
            <a:ext cx="9144000" cy="216024"/>
          </a:xfrm>
          <a:prstGeom prst="rect">
            <a:avLst/>
          </a:prstGeom>
          <a:solidFill>
            <a:srgbClr val="DEE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79512" y="1196752"/>
            <a:ext cx="4316288" cy="5256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196752"/>
            <a:ext cx="4316288" cy="5256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16.03.2017</a:t>
            </a:fld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3962590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/>
          <p:cNvSpPr/>
          <p:nvPr userDrawn="1"/>
        </p:nvSpPr>
        <p:spPr>
          <a:xfrm>
            <a:off x="0" y="0"/>
            <a:ext cx="9144000" cy="836712"/>
          </a:xfrm>
          <a:prstGeom prst="rect">
            <a:avLst/>
          </a:prstGeom>
          <a:gradFill flip="none" rotWithShape="1">
            <a:gsLst>
              <a:gs pos="0">
                <a:srgbClr val="DFEAF7"/>
              </a:gs>
              <a:gs pos="40000">
                <a:srgbClr val="CDDDF3"/>
              </a:gs>
              <a:gs pos="100000">
                <a:srgbClr val="B6CDED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 userDrawn="1"/>
        </p:nvSpPr>
        <p:spPr>
          <a:xfrm>
            <a:off x="0" y="836712"/>
            <a:ext cx="9144000" cy="216024"/>
          </a:xfrm>
          <a:prstGeom prst="rect">
            <a:avLst/>
          </a:prstGeom>
          <a:solidFill>
            <a:srgbClr val="DEE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79512" y="1196752"/>
            <a:ext cx="431787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179512" y="1988840"/>
            <a:ext cx="4317876" cy="446449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31946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319463" cy="446449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16.03.2017</a:t>
            </a:fld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301902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 userDrawn="1"/>
        </p:nvSpPr>
        <p:spPr>
          <a:xfrm>
            <a:off x="0" y="0"/>
            <a:ext cx="9144000" cy="836712"/>
          </a:xfrm>
          <a:prstGeom prst="rect">
            <a:avLst/>
          </a:prstGeom>
          <a:gradFill flip="none" rotWithShape="1">
            <a:gsLst>
              <a:gs pos="0">
                <a:srgbClr val="DFEAF7"/>
              </a:gs>
              <a:gs pos="40000">
                <a:srgbClr val="CDDDF3"/>
              </a:gs>
              <a:gs pos="100000">
                <a:srgbClr val="B6CDED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 userDrawn="1"/>
        </p:nvSpPr>
        <p:spPr>
          <a:xfrm>
            <a:off x="0" y="836712"/>
            <a:ext cx="9144000" cy="216024"/>
          </a:xfrm>
          <a:prstGeom prst="rect">
            <a:avLst/>
          </a:prstGeom>
          <a:solidFill>
            <a:srgbClr val="DEE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16.03.2017</a:t>
            </a:fld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6741569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 userDrawn="1"/>
        </p:nvSpPr>
        <p:spPr>
          <a:xfrm>
            <a:off x="0" y="0"/>
            <a:ext cx="9144000" cy="836712"/>
          </a:xfrm>
          <a:prstGeom prst="rect">
            <a:avLst/>
          </a:prstGeom>
          <a:gradFill flip="none" rotWithShape="1">
            <a:gsLst>
              <a:gs pos="0">
                <a:srgbClr val="DFEAF7"/>
              </a:gs>
              <a:gs pos="40000">
                <a:srgbClr val="CDDDF3"/>
              </a:gs>
              <a:gs pos="100000">
                <a:srgbClr val="B6CDED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 userDrawn="1"/>
        </p:nvSpPr>
        <p:spPr>
          <a:xfrm>
            <a:off x="0" y="836712"/>
            <a:ext cx="9144000" cy="216024"/>
          </a:xfrm>
          <a:prstGeom prst="rect">
            <a:avLst/>
          </a:prstGeom>
          <a:solidFill>
            <a:srgbClr val="DEE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79512" y="1196752"/>
            <a:ext cx="4316288" cy="5256584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196752"/>
            <a:ext cx="4316288" cy="5256584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9" name="Textplatzhalter 10"/>
          <p:cNvSpPr>
            <a:spLocks noGrp="1"/>
          </p:cNvSpPr>
          <p:nvPr>
            <p:ph type="body" sz="quarter" idx="13"/>
          </p:nvPr>
        </p:nvSpPr>
        <p:spPr>
          <a:xfrm>
            <a:off x="-5754" y="788443"/>
            <a:ext cx="9149754" cy="215900"/>
          </a:xfrm>
          <a:prstGeom prst="rect">
            <a:avLst/>
          </a:prstGeom>
        </p:spPr>
        <p:txBody>
          <a:bodyPr>
            <a:noAutofit/>
          </a:bodyPr>
          <a:lstStyle>
            <a:lvl1pPr>
              <a:buNone/>
              <a:defRPr sz="1400"/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0" name="Textplatzhalter 10"/>
          <p:cNvSpPr>
            <a:spLocks noGrp="1"/>
          </p:cNvSpPr>
          <p:nvPr>
            <p:ph type="body" sz="quarter" idx="14"/>
          </p:nvPr>
        </p:nvSpPr>
        <p:spPr>
          <a:xfrm>
            <a:off x="3746" y="188640"/>
            <a:ext cx="7160542" cy="504056"/>
          </a:xfrm>
          <a:prstGeom prst="rect">
            <a:avLst/>
          </a:prstGeom>
        </p:spPr>
        <p:txBody>
          <a:bodyPr>
            <a:noAutofit/>
          </a:bodyPr>
          <a:lstStyle>
            <a:lvl1pPr>
              <a:buNone/>
              <a:defRPr sz="2600" b="1"/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5" name="Textplatzhalter 10"/>
          <p:cNvSpPr>
            <a:spLocks noGrp="1"/>
          </p:cNvSpPr>
          <p:nvPr>
            <p:ph type="body" sz="quarter" idx="11"/>
          </p:nvPr>
        </p:nvSpPr>
        <p:spPr>
          <a:xfrm>
            <a:off x="1121" y="6603393"/>
            <a:ext cx="2232248" cy="215900"/>
          </a:xfrm>
          <a:prstGeom prst="rect">
            <a:avLst/>
          </a:prstGeom>
        </p:spPr>
        <p:txBody>
          <a:bodyPr>
            <a:no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6" name="Textplatzhalter 10"/>
          <p:cNvSpPr>
            <a:spLocks noGrp="1"/>
          </p:cNvSpPr>
          <p:nvPr>
            <p:ph type="body" sz="quarter" idx="12"/>
          </p:nvPr>
        </p:nvSpPr>
        <p:spPr>
          <a:xfrm>
            <a:off x="3347864" y="6605414"/>
            <a:ext cx="2232248" cy="215900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buNone/>
              <a:defRPr sz="1200"/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/>
          <p:cNvSpPr/>
          <p:nvPr/>
        </p:nvSpPr>
        <p:spPr>
          <a:xfrm>
            <a:off x="0" y="6641976"/>
            <a:ext cx="9144000" cy="216024"/>
          </a:xfrm>
          <a:prstGeom prst="rect">
            <a:avLst/>
          </a:prstGeom>
          <a:solidFill>
            <a:srgbClr val="DEE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" name="Picture 2" descr="D:\Users\mga\Desktop\mga-gradient3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052736"/>
            <a:ext cx="9144000" cy="5607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atumsplatzhalter 3"/>
          <p:cNvSpPr txBox="1">
            <a:spLocks/>
          </p:cNvSpPr>
          <p:nvPr/>
        </p:nvSpPr>
        <p:spPr>
          <a:xfrm>
            <a:off x="7034558" y="6623111"/>
            <a:ext cx="1800200" cy="260648"/>
          </a:xfrm>
          <a:prstGeom prst="rect">
            <a:avLst/>
          </a:prstGeom>
        </p:spPr>
        <p:txBody>
          <a:bodyPr/>
          <a:lstStyle>
            <a:lvl1pPr>
              <a:defRPr sz="13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Powered by Top-Logic™ </a:t>
            </a:r>
            <a:r>
              <a:rPr kumimoji="0" lang="de-DE" sz="1000" b="0" i="1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Board</a:t>
            </a:r>
          </a:p>
        </p:txBody>
      </p:sp>
      <p:pic>
        <p:nvPicPr>
          <p:cNvPr id="11" name="Grafik 10" descr="board-ohne_schatten_600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8820472" y="6660453"/>
            <a:ext cx="180900" cy="180000"/>
          </a:xfrm>
          <a:prstGeom prst="rect">
            <a:avLst/>
          </a:prstGeom>
        </p:spPr>
      </p:pic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0" y="116632"/>
            <a:ext cx="793465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07504" y="1196752"/>
            <a:ext cx="8803418" cy="50405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867" y="6623111"/>
            <a:ext cx="2133600" cy="23488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FF0FEE-3681-4A02-9C1E-8440DE0B8E35}" type="datetimeFigureOut">
              <a:rPr lang="de-DE" smtClean="0"/>
              <a:pPr/>
              <a:t>16.03.2017</a:t>
            </a:fld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3505200" y="6623111"/>
            <a:ext cx="2133600" cy="23488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 smtClean="0"/>
              <a:t>Folie </a:t>
            </a:r>
            <a:fld id="{748989F5-E8FC-4CB7-A969-8758DEC151CC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3205337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2" r:id="rId3"/>
    <p:sldLayoutId id="2147483663" r:id="rId4"/>
    <p:sldLayoutId id="2147483664" r:id="rId5"/>
    <p:sldLayoutId id="2147483670" r:id="rId6"/>
  </p:sldLayoutIdLst>
  <p:txStyles>
    <p:titleStyle>
      <a:lvl1pPr algn="l" defTabSz="914400" rtl="0" eaLnBrk="1" latinLnBrk="0" hangingPunct="1">
        <a:spcBef>
          <a:spcPct val="0"/>
        </a:spcBef>
        <a:buNone/>
        <a:defRPr sz="2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576064"/>
          </a:xfrm>
        </p:spPr>
        <p:txBody>
          <a:bodyPr/>
          <a:lstStyle/>
          <a:p>
            <a:r>
              <a:rPr lang="de-DE" sz="4800" dirty="0" smtClean="0"/>
              <a:t>Teilnehmer</a:t>
            </a:r>
            <a:endParaRPr lang="de-DE" sz="4800" dirty="0"/>
          </a:p>
        </p:txBody>
      </p:sp>
      <p:graphicFrame>
        <p:nvGraphicFramePr>
          <p:cNvPr id="5" name="Tabelle 4"/>
          <p:cNvGraphicFramePr>
            <a:graphicFrameLocks noGrp="1"/>
          </p:cNvGraphicFramePr>
          <p:nvPr/>
        </p:nvGraphicFramePr>
        <p:xfrm>
          <a:off x="213735" y="1147415"/>
          <a:ext cx="8712969" cy="74168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904323"/>
                <a:gridCol w="2904323"/>
                <a:gridCol w="2904323"/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1600" dirty="0" smtClean="0"/>
                        <a:t>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 smtClean="0"/>
                        <a:t>E-Mail</a:t>
                      </a:r>
                      <a:endParaRPr lang="de-D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 smtClean="0"/>
                        <a:t>Telefon</a:t>
                      </a:r>
                      <a:endParaRPr lang="de-DE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 smtClean="0"/>
                        <a:t>FIXEDTABLE_PARTICIPANTS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Untertitel 16"/>
          <p:cNvSpPr txBox="1">
            <a:spLocks/>
          </p:cNvSpPr>
          <p:nvPr/>
        </p:nvSpPr>
        <p:spPr>
          <a:xfrm>
            <a:off x="0" y="782922"/>
            <a:ext cx="9144000" cy="2880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VALUE_MEETING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op-Logic Products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Top-Logic Products</Template>
  <TotalTime>0</TotalTime>
  <Words>6</Words>
  <Application>Microsoft Office PowerPoint</Application>
  <PresentationFormat>Bildschirmpräsentation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Top-Logic Products</vt:lpstr>
      <vt:lpstr>Teilnehmer</vt:lpstr>
    </vt:vector>
  </TitlesOfParts>
  <Company>Business Operation Systems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Michael Gänsler</dc:creator>
  <cp:lastModifiedBy>Jens Schäfer</cp:lastModifiedBy>
  <cp:revision>42</cp:revision>
  <dcterms:created xsi:type="dcterms:W3CDTF">2014-03-17T14:17:39Z</dcterms:created>
  <dcterms:modified xsi:type="dcterms:W3CDTF">2017-03-16T12:21:45Z</dcterms:modified>
</cp:coreProperties>
</file>