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13B46-A66C-40B8-986A-6DFABE224EF7}" type="datetimeFigureOut">
              <a:rPr lang="de-DE" smtClean="0"/>
              <a:t>16.07.2012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AA7F0-7CC5-4C82-8E20-68A1F36E0DD7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Beispiel-Präsentation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Dient nur als Platzhalter</a:t>
            </a:r>
            <a:endParaRPr lang="de-D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Bildschirmpräsentation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Beispiel-Präsentation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2012-07-16T11:22:51Z</dcterms:created>
  <dcterms:modified xsi:type="dcterms:W3CDTF">2012-07-16T11:23:48Z</dcterms:modified>
</cp:coreProperties>
</file>