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0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feld 3"/>
          <p:cNvSpPr txBox="1">
            <a:spLocks noChangeArrowheads="1"/>
          </p:cNvSpPr>
          <p:nvPr/>
        </p:nvSpPr>
        <p:spPr bwMode="auto">
          <a:xfrm>
            <a:off x="387196" y="668219"/>
            <a:ext cx="8280400" cy="53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de-DE" dirty="0" smtClean="0"/>
              <a:t>PICTURE_CHART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467544" y="18000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Calibri" pitchFamily="34" charset="0"/>
              </a:rPr>
              <a:t>VALUE_TITLE</a:t>
            </a:r>
            <a:endParaRPr lang="de-DE" sz="20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467544" y="18000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Calibri" pitchFamily="34" charset="0"/>
              </a:rPr>
              <a:t>VALUE_TITLE</a:t>
            </a:r>
            <a:endParaRPr lang="de-DE" sz="2000" b="1" dirty="0">
              <a:latin typeface="Calibri" pitchFamily="34" charset="0"/>
            </a:endParaRPr>
          </a:p>
        </p:txBody>
      </p:sp>
      <p:sp>
        <p:nvSpPr>
          <p:cNvPr id="8" name="Textfeld 3"/>
          <p:cNvSpPr txBox="1">
            <a:spLocks noChangeArrowheads="1"/>
          </p:cNvSpPr>
          <p:nvPr/>
        </p:nvSpPr>
        <p:spPr bwMode="auto">
          <a:xfrm>
            <a:off x="0" y="760058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de-DE" dirty="0"/>
              <a:t>ADDSLIDES_RISK_ITEM_TABLE</a:t>
            </a:r>
          </a:p>
        </p:txBody>
      </p:sp>
    </p:spTree>
    <p:extLst>
      <p:ext uri="{BB962C8B-B14F-4D97-AF65-F5344CB8AC3E}">
        <p14:creationId xmlns="" xmlns:p14="http://schemas.microsoft.com/office/powerpoint/2010/main" val="39428225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</Words>
  <Application>Microsoft Office PowerPoint</Application>
  <PresentationFormat>Bildschirmpräsentation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2_Deimos</vt:lpstr>
      <vt:lpstr>Folie 1</vt:lpstr>
      <vt:lpstr>Folie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50</cp:revision>
  <dcterms:created xsi:type="dcterms:W3CDTF">2012-03-27T12:20:03Z</dcterms:created>
  <dcterms:modified xsi:type="dcterms:W3CDTF">2018-01-19T14:28:24Z</dcterms:modified>
</cp:coreProperties>
</file>