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56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65"/>
          <p:cNvSpPr txBox="1">
            <a:spLocks noChangeArrowheads="1"/>
          </p:cNvSpPr>
          <p:nvPr/>
        </p:nvSpPr>
        <p:spPr bwMode="auto">
          <a:xfrm>
            <a:off x="249238" y="268858"/>
            <a:ext cx="8571234" cy="4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CH" sz="2000" dirty="0" smtClean="0">
                <a:solidFill>
                  <a:srgbClr val="0070C0"/>
                </a:solidFill>
                <a:latin typeface="Arial" charset="0"/>
              </a:rPr>
              <a:t>Übersicht Status VALUE_SETTING_NAME</a:t>
            </a:r>
            <a:endParaRPr lang="de-DE" sz="2000" dirty="0">
              <a:solidFill>
                <a:srgbClr val="0070C0"/>
              </a:solidFill>
              <a:latin typeface="Arial" charset="0"/>
            </a:endParaRP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/>
        </p:nvGraphicFramePr>
        <p:xfrm>
          <a:off x="179512" y="1052736"/>
          <a:ext cx="8784000" cy="566928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52000"/>
                <a:gridCol w="2052000"/>
                <a:gridCol w="1728000"/>
                <a:gridCol w="396000"/>
                <a:gridCol w="396000"/>
                <a:gridCol w="396000"/>
                <a:gridCol w="396000"/>
                <a:gridCol w="396000"/>
                <a:gridCol w="396000"/>
                <a:gridCol w="396000"/>
                <a:gridCol w="396000"/>
                <a:gridCol w="396000"/>
                <a:gridCol w="396000"/>
                <a:gridCol w="396000"/>
                <a:gridCol w="396000"/>
              </a:tblGrid>
              <a:tr h="2520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800" b="1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Bezeichnung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1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Verantwortlich</a:t>
                      </a:r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FIXEDTABLE_REPORTS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799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b="0" baseline="0" dirty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 smtClean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baseline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2000"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b="0" dirty="0" smtClean="0">
                          <a:solidFill>
                            <a:srgbClr val="336799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de-DE" sz="800" b="0" dirty="0">
                        <a:solidFill>
                          <a:srgbClr val="336799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4211960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VALUE_COL_0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629722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VALUE_COL_1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013572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VALUE_COL_2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424191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VALUE_COL_3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796136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VALUE_COL_4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209136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VALUE_COL_5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588224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VALUE_COL_6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991122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VALUE_COL_7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380312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VALUE_COL_8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7793312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VALUE_COL_9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8177162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VALUE_COL_10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8575876" y="132415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VALUE_COL_11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4283968" y="1052736"/>
            <a:ext cx="46085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 smtClean="0">
                <a:latin typeface="Arial" pitchFamily="34" charset="0"/>
                <a:cs typeface="Arial" pitchFamily="34" charset="0"/>
              </a:rPr>
              <a:t>VALUE_SELECTED_YEAR</a:t>
            </a:r>
            <a:endParaRPr lang="de-DE" sz="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273</Words>
  <Application>Microsoft Office PowerPoint</Application>
  <PresentationFormat>Bildschirmpräsentation (4:3)</PresentationFormat>
  <Paragraphs>271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39</cp:revision>
  <dcterms:created xsi:type="dcterms:W3CDTF">2013-12-18T14:35:31Z</dcterms:created>
  <dcterms:modified xsi:type="dcterms:W3CDTF">2018-01-19T14:27:34Z</dcterms:modified>
</cp:coreProperties>
</file>