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r>
              <a:rPr lang="de-DE" sz="2000" dirty="0" smtClean="0">
                <a:latin typeface="Calibri" pitchFamily="34" charset="0"/>
              </a:rPr>
              <a:t>  (VALUE_SELECTED_GOAL)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</Words>
  <Application>Microsoft Office PowerPoint</Application>
  <PresentationFormat>Bildschirmpräsentation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49</cp:revision>
  <dcterms:created xsi:type="dcterms:W3CDTF">2012-03-27T12:20:03Z</dcterms:created>
  <dcterms:modified xsi:type="dcterms:W3CDTF">2018-01-19T14:29:50Z</dcterms:modified>
</cp:coreProperties>
</file>