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4660"/>
  </p:normalViewPr>
  <p:slideViewPr>
    <p:cSldViewPr>
      <p:cViewPr>
        <p:scale>
          <a:sx n="100" d="100"/>
          <a:sy n="100" d="100"/>
        </p:scale>
        <p:origin x="-20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ADDSLIDES_REPORTS_TABLE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ADDSLIDES_REPORT_DETAILS</a:t>
            </a:r>
            <a:endParaRPr lang="de-DE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Application>Microsoft Office PowerPoint</Application>
  <PresentationFormat>Bildschirmpräsentation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ADDSLIDES_REPORTS_TABLE</vt:lpstr>
      <vt:lpstr>ADDSLIDES_REPORT_DETAILS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Jens Schäfer</dc:creator>
  <cp:lastModifiedBy>Jens Schäfer</cp:lastModifiedBy>
  <cp:revision>12</cp:revision>
  <dcterms:created xsi:type="dcterms:W3CDTF">2013-12-18T14:35:31Z</dcterms:created>
  <dcterms:modified xsi:type="dcterms:W3CDTF">2018-01-17T10:52:29Z</dcterms:modified>
</cp:coreProperties>
</file>