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70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ADDSLIDES_SWING_TABLE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ADDSLIDES_SWING_TABLE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49</cp:revision>
  <dcterms:created xsi:type="dcterms:W3CDTF">2012-03-27T12:20:03Z</dcterms:created>
  <dcterms:modified xsi:type="dcterms:W3CDTF">2018-01-19T14:30:01Z</dcterms:modified>
</cp:coreProperties>
</file>