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4"/>
  </p:handoutMasterIdLst>
  <p:sldIdLst>
    <p:sldId id="261" r:id="rId2"/>
    <p:sldId id="260" r:id="rId3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799"/>
    <a:srgbClr val="E20074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344D84-9AFB-497E-A393-DC336BA19D2E}" styleName="Mittlere Formatvorlage 3 - Akz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14" autoAdjust="0"/>
    <p:restoredTop sz="98418" autoAdjust="0"/>
  </p:normalViewPr>
  <p:slideViewPr>
    <p:cSldViewPr>
      <p:cViewPr varScale="1">
        <p:scale>
          <a:sx n="129" d="100"/>
          <a:sy n="129" d="100"/>
        </p:scale>
        <p:origin x="-106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97" d="100"/>
          <a:sy n="97" d="100"/>
        </p:scale>
        <p:origin x="-3582" y="-11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DDB530-5A30-44C5-B128-FA7146B72EC0}" type="datetimeFigureOut">
              <a:rPr lang="de-DE" smtClean="0"/>
              <a:t>19.01.2018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B39377-268E-4A74-AAB8-A9A314B74AF2}" type="slidenum">
              <a:rPr lang="de-DE" smtClean="0"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23"/>
          <p:cNvGrpSpPr/>
          <p:nvPr userDrawn="1"/>
        </p:nvGrpSpPr>
        <p:grpSpPr>
          <a:xfrm>
            <a:off x="-9237" y="5787738"/>
            <a:ext cx="5449134" cy="1084723"/>
            <a:chOff x="-9237" y="5787738"/>
            <a:chExt cx="5449134" cy="1084723"/>
          </a:xfrm>
        </p:grpSpPr>
        <p:sp>
          <p:nvSpPr>
            <p:cNvPr id="14" name="Freihandform 13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5" name="Freihandform 14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6" name="Rechtwinkliges Dreieck 15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8" name="Gerade Verbindung 17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grpSp>
        <p:nvGrpSpPr>
          <p:cNvPr id="3" name="Gruppieren 20"/>
          <p:cNvGrpSpPr/>
          <p:nvPr userDrawn="1"/>
        </p:nvGrpSpPr>
        <p:grpSpPr>
          <a:xfrm rot="10800000">
            <a:off x="3694866" y="-5261"/>
            <a:ext cx="5449134" cy="1084723"/>
            <a:chOff x="-9237" y="5787738"/>
            <a:chExt cx="5449134" cy="1084723"/>
          </a:xfrm>
        </p:grpSpPr>
        <p:sp>
          <p:nvSpPr>
            <p:cNvPr id="22" name="Freihandform 21"/>
            <p:cNvSpPr>
              <a:spLocks/>
            </p:cNvSpPr>
            <p:nvPr userDrawn="1"/>
          </p:nvSpPr>
          <p:spPr bwMode="auto">
            <a:xfrm>
              <a:off x="499273" y="5944936"/>
              <a:ext cx="4940624" cy="9210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7485" h="337">
                  <a:moveTo>
                    <a:pt x="0" y="2"/>
                  </a:moveTo>
                  <a:lnTo>
                    <a:pt x="7485" y="337"/>
                  </a:lnTo>
                  <a:lnTo>
                    <a:pt x="5558" y="337"/>
                  </a:lnTo>
                  <a:lnTo>
                    <a:pt x="1" y="0"/>
                  </a:lnTo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3" name="Freihandform 22"/>
            <p:cNvSpPr>
              <a:spLocks/>
            </p:cNvSpPr>
            <p:nvPr userDrawn="1"/>
          </p:nvSpPr>
          <p:spPr bwMode="auto">
            <a:xfrm>
              <a:off x="485717" y="5939011"/>
              <a:ext cx="3690451" cy="93345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591" h="588">
                  <a:moveTo>
                    <a:pt x="0" y="0"/>
                  </a:moveTo>
                  <a:lnTo>
                    <a:pt x="5591" y="585"/>
                  </a:lnTo>
                  <a:lnTo>
                    <a:pt x="4415" y="588"/>
                  </a:lnTo>
                  <a:lnTo>
                    <a:pt x="12" y="4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4" name="Rechtwinkliges Dreieck 23"/>
            <p:cNvSpPr>
              <a:spLocks/>
            </p:cNvSpPr>
            <p:nvPr userDrawn="1"/>
          </p:nvSpPr>
          <p:spPr bwMode="auto">
            <a:xfrm>
              <a:off x="-6042" y="5791253"/>
              <a:ext cx="3402314" cy="1080868"/>
            </a:xfrm>
            <a:prstGeom prst="rtTriangle">
              <a:avLst/>
            </a:pr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5" name="Gerade Verbindung 24"/>
            <p:cNvCxnSpPr/>
            <p:nvPr userDrawn="1"/>
          </p:nvCxnSpPr>
          <p:spPr>
            <a:xfrm>
              <a:off x="-9237" y="5787738"/>
              <a:ext cx="3405509" cy="108438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3" descr="D:\Users\mga\Desktop\Top-Logic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6093296"/>
            <a:ext cx="1500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-3765" y="6381328"/>
            <a:ext cx="9147765" cy="483760"/>
            <a:chOff x="-3765" y="4832896"/>
            <a:chExt cx="9147765" cy="2032192"/>
          </a:xfrm>
        </p:grpSpPr>
        <p:sp>
          <p:nvSpPr>
            <p:cNvPr id="17" name="Freihandform 1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9" name="Freihand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20" name="Freihandform 19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21" name="Gerade Verbindung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3" descr="C:\Users\jes\Desktop\project.png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4584" y="6166908"/>
            <a:ext cx="574476" cy="639054"/>
          </a:xfrm>
          <a:prstGeom prst="rect">
            <a:avLst/>
          </a:prstGeom>
          <a:noFill/>
        </p:spPr>
      </p:pic>
      <p:sp>
        <p:nvSpPr>
          <p:cNvPr id="9" name="Rechteck 8"/>
          <p:cNvSpPr/>
          <p:nvPr userDrawn="1"/>
        </p:nvSpPr>
        <p:spPr>
          <a:xfrm>
            <a:off x="3462144" y="6613200"/>
            <a:ext cx="3414112" cy="400110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/>
            <a:r>
              <a:rPr lang="de-DE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VALUE_LABEL_CURRENT_USER: VALUE_CURRENT_USER</a:t>
            </a:r>
          </a:p>
          <a:p>
            <a:pPr algn="ctr"/>
            <a:endParaRPr lang="de-DE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10" name="Rechteck 9"/>
          <p:cNvSpPr/>
          <p:nvPr userDrawn="1"/>
        </p:nvSpPr>
        <p:spPr>
          <a:xfrm>
            <a:off x="6770506" y="6611779"/>
            <a:ext cx="2232248" cy="400110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r"/>
            <a:r>
              <a:rPr lang="en-US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VALUE_LABEL_DATE_OF_EXPORT: </a:t>
            </a:r>
            <a:r>
              <a:rPr lang="de-DE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VALUE_DATE_OF_EXPORT</a:t>
            </a:r>
            <a:endParaRPr lang="de-DE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1763688" y="3861048"/>
            <a:ext cx="8280920" cy="723275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de-DE" sz="2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VALUE_LABEL_DATE_OF_EXPORT: </a:t>
            </a:r>
            <a:r>
              <a:rPr lang="de-DE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VALUE_DATE_OF_EXPORT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1763688" y="4293096"/>
            <a:ext cx="8280920" cy="723275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de-DE" sz="2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VALUE_LABEL_CURRENT_USER: </a:t>
            </a:r>
            <a:r>
              <a:rPr lang="de-DE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VALUE_CURRENT_USER</a:t>
            </a:r>
          </a:p>
        </p:txBody>
      </p:sp>
      <p:sp>
        <p:nvSpPr>
          <p:cNvPr id="5" name="Titel 2"/>
          <p:cNvSpPr txBox="1">
            <a:spLocks/>
          </p:cNvSpPr>
          <p:nvPr/>
        </p:nvSpPr>
        <p:spPr>
          <a:xfrm>
            <a:off x="734888" y="1484784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41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+mj-cs"/>
              </a:rPr>
              <a:t>Program </a:t>
            </a:r>
            <a:r>
              <a:rPr kumimoji="0" lang="de-DE" sz="4100" b="1" i="0" u="sng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+mj-cs"/>
              </a:rPr>
              <a:t>report</a:t>
            </a:r>
            <a:endParaRPr kumimoji="0" lang="de-DE" sz="4100" b="1" i="0" u="sng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1763688" y="2502662"/>
            <a:ext cx="8280920" cy="723275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de-DE" sz="20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VALUE_LABEL_MAIN_TYPE </a:t>
            </a:r>
            <a:r>
              <a:rPr lang="de-DE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VALUE_MAIN_TYPE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103"/>
          <p:cNvSpPr>
            <a:spLocks noChangeArrowheads="1"/>
          </p:cNvSpPr>
          <p:nvPr/>
        </p:nvSpPr>
        <p:spPr bwMode="gray">
          <a:xfrm>
            <a:off x="323850" y="260350"/>
            <a:ext cx="8496622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95000"/>
              </a:lnSpc>
              <a:defRPr/>
            </a:pPr>
            <a:r>
              <a:rPr lang="de-CH" sz="2000" b="1" dirty="0" smtClean="0">
                <a:latin typeface="Calibri" pitchFamily="34" charset="0"/>
                <a:cs typeface="Arial" charset="0"/>
              </a:rPr>
              <a:t>ADDSLIDES_CONTENT</a:t>
            </a:r>
            <a:endParaRPr lang="de-CH" sz="2000" b="1" dirty="0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Deimos">
  <a:themeElements>
    <a:clrScheme name="Top-Logic">
      <a:dk1>
        <a:srgbClr val="336799"/>
      </a:dk1>
      <a:lt1>
        <a:srgbClr val="FFFFFF"/>
      </a:lt1>
      <a:dk2>
        <a:srgbClr val="0070C0"/>
      </a:dk2>
      <a:lt2>
        <a:srgbClr val="BFE4FF"/>
      </a:lt2>
      <a:accent1>
        <a:srgbClr val="336799"/>
      </a:accent1>
      <a:accent2>
        <a:srgbClr val="FFFCC6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eimo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Deimo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</Words>
  <Application>Microsoft Office PowerPoint</Application>
  <PresentationFormat>Bildschirmpräsentation (4:3)</PresentationFormat>
  <Paragraphs>5</Paragraphs>
  <Slides>2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3" baseType="lpstr">
      <vt:lpstr>2_Deimos</vt:lpstr>
      <vt:lpstr>Folie 1</vt:lpstr>
      <vt:lpstr>Folie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cp:lastModifiedBy>Jens Schäfer</cp:lastModifiedBy>
  <cp:revision>14</cp:revision>
  <dcterms:created xsi:type="dcterms:W3CDTF">2009-01-12T19:36:49Z</dcterms:created>
  <dcterms:modified xsi:type="dcterms:W3CDTF">2018-01-19T14:26:00Z</dcterms:modified>
</cp:coreProperties>
</file>