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25763" saveSubsetFonts="1">
  <p:sldMasterIdLst>
    <p:sldMasterId id="2147483674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29" d="100"/>
          <a:sy n="129" d="100"/>
        </p:scale>
        <p:origin x="-11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3"/>
          <p:cNvGrpSpPr/>
          <p:nvPr userDrawn="1"/>
        </p:nvGrpSpPr>
        <p:grpSpPr>
          <a:xfrm>
            <a:off x="-9237" y="5787738"/>
            <a:ext cx="5449134" cy="1084723"/>
            <a:chOff x="-9237" y="5787738"/>
            <a:chExt cx="5449134" cy="1084723"/>
          </a:xfrm>
        </p:grpSpPr>
        <p:sp>
          <p:nvSpPr>
            <p:cNvPr id="14" name="Freihandform 13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5" name="Freihandform 14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6" name="Rechtwinkliges Dreieck 15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8" name="Gerade Verbindung 17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grpSp>
        <p:nvGrpSpPr>
          <p:cNvPr id="3" name="Gruppieren 20"/>
          <p:cNvGrpSpPr/>
          <p:nvPr userDrawn="1"/>
        </p:nvGrpSpPr>
        <p:grpSpPr>
          <a:xfrm rot="10800000">
            <a:off x="3694866" y="-5261"/>
            <a:ext cx="5449134" cy="1084723"/>
            <a:chOff x="-9237" y="5787738"/>
            <a:chExt cx="5449134" cy="1084723"/>
          </a:xfrm>
        </p:grpSpPr>
        <p:sp>
          <p:nvSpPr>
            <p:cNvPr id="22" name="Freihandform 21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3" name="Freihandform 22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4" name="Rechtwinkliges Dreieck 23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5" name="Gerade Verbindung 24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3" descr="D:\Users\mga\Desktop\Top-Logic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6093296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-3765" y="6381328"/>
            <a:ext cx="9147765" cy="483760"/>
            <a:chOff x="-3765" y="4832896"/>
            <a:chExt cx="9147765" cy="2032192"/>
          </a:xfrm>
        </p:grpSpPr>
        <p:sp>
          <p:nvSpPr>
            <p:cNvPr id="17" name="Freihandform 1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9" name="Freihand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0" name="Freihandform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Gerade Verbindung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260772" y="233465"/>
            <a:ext cx="85596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 smtClean="0">
                <a:solidFill>
                  <a:srgbClr val="336799"/>
                </a:solidFill>
                <a:latin typeface="Calibri" pitchFamily="34" charset="0"/>
              </a:rPr>
              <a:t>VALUE_TITLE</a:t>
            </a:r>
            <a:endParaRPr lang="de-DE" b="1" dirty="0">
              <a:solidFill>
                <a:srgbClr val="336799"/>
              </a:solidFill>
              <a:latin typeface="Calibri" pitchFamily="34" charset="0"/>
            </a:endParaRPr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84988894"/>
              </p:ext>
            </p:extLst>
          </p:nvPr>
        </p:nvGraphicFramePr>
        <p:xfrm>
          <a:off x="361800" y="763200"/>
          <a:ext cx="8420400" cy="128946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00400"/>
                <a:gridCol w="1980000"/>
                <a:gridCol w="1980000"/>
                <a:gridCol w="1980000"/>
                <a:gridCol w="1980000"/>
              </a:tblGrid>
              <a:tr h="256376"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FIXEDTABLE_DATA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aseline="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aseline="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aseline="0" dirty="0" smtClean="0">
                          <a:latin typeface="Calibri" pitchFamily="34" charset="0"/>
                        </a:rPr>
                        <a:t> </a:t>
                      </a:r>
                      <a:endParaRPr lang="de-DE" sz="1200" dirty="0" smtClean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3624"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Deimos">
  <a:themeElements>
    <a:clrScheme name="Top-Logic">
      <a:dk1>
        <a:srgbClr val="336799"/>
      </a:dk1>
      <a:lt1>
        <a:srgbClr val="FFFFFF"/>
      </a:lt1>
      <a:dk2>
        <a:srgbClr val="0070C0"/>
      </a:dk2>
      <a:lt2>
        <a:srgbClr val="BFE4FF"/>
      </a:lt2>
      <a:accent1>
        <a:srgbClr val="336799"/>
      </a:accent1>
      <a:accent2>
        <a:srgbClr val="FFFCC6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</Words>
  <Application>Microsoft Office PowerPoint</Application>
  <PresentationFormat>Bildschirmpräsentation 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2_Deimos</vt:lpstr>
      <vt:lpstr>Folie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Schäfer, Jens</dc:creator>
  <cp:lastModifiedBy>Jens Schäfer</cp:lastModifiedBy>
  <cp:revision>67</cp:revision>
  <dcterms:created xsi:type="dcterms:W3CDTF">2012-03-27T12:20:03Z</dcterms:created>
  <dcterms:modified xsi:type="dcterms:W3CDTF">2018-01-19T14:29:25Z</dcterms:modified>
</cp:coreProperties>
</file>