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>
        <p:scale>
          <a:sx n="100" d="100"/>
          <a:sy n="100" d="100"/>
        </p:scale>
        <p:origin x="-20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040063" y="3371850"/>
            <a:ext cx="3188121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CH" sz="2400" b="1" dirty="0" smtClean="0">
                <a:solidFill>
                  <a:srgbClr val="0070C0"/>
                </a:solidFill>
                <a:latin typeface="Arial" charset="0"/>
              </a:rPr>
              <a:t>Projektberichtsmappe</a:t>
            </a:r>
            <a:endParaRPr lang="de-DE" sz="24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066688" y="3851756"/>
            <a:ext cx="5969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VALUE_SETTING_NAME</a:t>
            </a:r>
            <a:endParaRPr lang="de-DE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ADDSLIDES_CONTENT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ADDSLIDES_CONTENT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13</cp:revision>
  <dcterms:created xsi:type="dcterms:W3CDTF">2013-12-18T14:35:31Z</dcterms:created>
  <dcterms:modified xsi:type="dcterms:W3CDTF">2018-01-19T14:14:19Z</dcterms:modified>
</cp:coreProperties>
</file>