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E2E2"/>
    <a:srgbClr val="336799"/>
    <a:srgbClr val="829ECA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Gitternetz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29" d="100"/>
          <a:sy n="129" d="100"/>
        </p:scale>
        <p:origin x="-11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23"/>
          <p:cNvGrpSpPr/>
          <p:nvPr userDrawn="1"/>
        </p:nvGrpSpPr>
        <p:grpSpPr>
          <a:xfrm>
            <a:off x="-9237" y="5787738"/>
            <a:ext cx="5449134" cy="1084723"/>
            <a:chOff x="-9237" y="5787738"/>
            <a:chExt cx="5449134" cy="1084723"/>
          </a:xfrm>
        </p:grpSpPr>
        <p:sp>
          <p:nvSpPr>
            <p:cNvPr id="14" name="Freihandform 13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5" name="Freihandform 14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6" name="Rechtwinkliges Dreieck 15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8" name="Gerade Verbindung 17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  <p:grpSp>
        <p:nvGrpSpPr>
          <p:cNvPr id="3" name="Gruppieren 20"/>
          <p:cNvGrpSpPr/>
          <p:nvPr userDrawn="1"/>
        </p:nvGrpSpPr>
        <p:grpSpPr>
          <a:xfrm rot="10800000">
            <a:off x="3694866" y="-5261"/>
            <a:ext cx="5449134" cy="1084723"/>
            <a:chOff x="-9237" y="5787738"/>
            <a:chExt cx="5449134" cy="1084723"/>
          </a:xfrm>
        </p:grpSpPr>
        <p:sp>
          <p:nvSpPr>
            <p:cNvPr id="22" name="Freihandform 21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3" name="Freihandform 22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4" name="Rechtwinkliges Dreieck 23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5" name="Gerade Verbindung 24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Picture 3" descr="D:\Users\mga\Desktop\Top-Logic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6093296"/>
            <a:ext cx="1500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grpSp>
        <p:nvGrpSpPr>
          <p:cNvPr id="2" name="Gruppieren 15"/>
          <p:cNvGrpSpPr/>
          <p:nvPr userDrawn="1"/>
        </p:nvGrpSpPr>
        <p:grpSpPr>
          <a:xfrm>
            <a:off x="-3765" y="6381328"/>
            <a:ext cx="9147765" cy="483760"/>
            <a:chOff x="-3765" y="4832896"/>
            <a:chExt cx="9147765" cy="2032192"/>
          </a:xfrm>
        </p:grpSpPr>
        <p:sp>
          <p:nvSpPr>
            <p:cNvPr id="17" name="Freihandform 1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9" name="Freihandform 18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0" name="Freihandform 19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1" name="Gerade Verbindung 20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265"/>
          <p:cNvSpPr txBox="1">
            <a:spLocks noChangeArrowheads="1"/>
          </p:cNvSpPr>
          <p:nvPr/>
        </p:nvSpPr>
        <p:spPr bwMode="auto">
          <a:xfrm>
            <a:off x="249238" y="196850"/>
            <a:ext cx="8643242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de-CH" sz="2000" b="1" dirty="0" smtClean="0">
                <a:latin typeface="Calibri" pitchFamily="34" charset="0"/>
              </a:rPr>
              <a:t>Status </a:t>
            </a:r>
            <a:r>
              <a:rPr lang="de-CH" sz="2000" b="1" dirty="0" err="1" smtClean="0">
                <a:latin typeface="Calibri" pitchFamily="34" charset="0"/>
              </a:rPr>
              <a:t>report</a:t>
            </a:r>
            <a:r>
              <a:rPr lang="de-CH" sz="2000" b="1" dirty="0" smtClean="0">
                <a:latin typeface="Calibri" pitchFamily="34" charset="0"/>
              </a:rPr>
              <a:t> </a:t>
            </a:r>
            <a:r>
              <a:rPr lang="de-CH" sz="2000" b="1" dirty="0">
                <a:latin typeface="Calibri" pitchFamily="34" charset="0"/>
              </a:rPr>
              <a:t>Projekt  VALUE_PROJECT_NAME</a:t>
            </a:r>
            <a:endParaRPr lang="de-DE" sz="2000" b="1" dirty="0">
              <a:latin typeface="Calibri" pitchFamily="34" charset="0"/>
            </a:endParaRPr>
          </a:p>
        </p:txBody>
      </p:sp>
      <p:sp>
        <p:nvSpPr>
          <p:cNvPr id="16" name="Text Box 91"/>
          <p:cNvSpPr txBox="1">
            <a:spLocks noChangeArrowheads="1"/>
          </p:cNvSpPr>
          <p:nvPr/>
        </p:nvSpPr>
        <p:spPr bwMode="auto">
          <a:xfrm>
            <a:off x="230188" y="519783"/>
            <a:ext cx="2968625" cy="38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de-CH" sz="1000" dirty="0">
                <a:solidFill>
                  <a:srgbClr val="808080"/>
                </a:solidFill>
                <a:latin typeface="Arial" charset="0"/>
              </a:rPr>
              <a:t> </a:t>
            </a:r>
            <a:r>
              <a:rPr lang="de-CH" sz="1000" dirty="0" smtClean="0">
                <a:solidFill>
                  <a:srgbClr val="808080"/>
                </a:solidFill>
                <a:latin typeface="Arial" charset="0"/>
              </a:rPr>
              <a:t>Report </a:t>
            </a:r>
            <a:r>
              <a:rPr lang="de-CH" sz="1000" dirty="0" err="1" smtClean="0">
                <a:solidFill>
                  <a:srgbClr val="808080"/>
                </a:solidFill>
                <a:latin typeface="Arial" charset="0"/>
              </a:rPr>
              <a:t>week</a:t>
            </a:r>
            <a:r>
              <a:rPr lang="de-CH" sz="1000" dirty="0" smtClean="0">
                <a:solidFill>
                  <a:srgbClr val="808080"/>
                </a:solidFill>
                <a:latin typeface="Arial" charset="0"/>
              </a:rPr>
              <a:t> KW VALUE_WEEK_OF_YEAR</a:t>
            </a:r>
            <a:endParaRPr lang="de-CH" sz="1000" dirty="0">
              <a:solidFill>
                <a:srgbClr val="808080"/>
              </a:solidFill>
              <a:latin typeface="Arial" charset="0"/>
            </a:endParaRPr>
          </a:p>
        </p:txBody>
      </p:sp>
      <p:grpSp>
        <p:nvGrpSpPr>
          <p:cNvPr id="17" name="Gruppieren 16"/>
          <p:cNvGrpSpPr/>
          <p:nvPr/>
        </p:nvGrpSpPr>
        <p:grpSpPr>
          <a:xfrm>
            <a:off x="324000" y="1071926"/>
            <a:ext cx="8483193" cy="4907454"/>
            <a:chOff x="324000" y="1071926"/>
            <a:chExt cx="8483193" cy="4907454"/>
          </a:xfrm>
        </p:grpSpPr>
        <p:sp>
          <p:nvSpPr>
            <p:cNvPr id="18" name="Auf der gleichen Seite des Rechtecks liegende Ecken abrunden 17"/>
            <p:cNvSpPr/>
            <p:nvPr/>
          </p:nvSpPr>
          <p:spPr>
            <a:xfrm>
              <a:off x="324000" y="1084540"/>
              <a:ext cx="8475698" cy="199425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336799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9" name="Auf der gleichen Seite des Rechtecks liegende Ecken abrunden 18"/>
            <p:cNvSpPr/>
            <p:nvPr/>
          </p:nvSpPr>
          <p:spPr>
            <a:xfrm rot="10800000">
              <a:off x="331495" y="5871767"/>
              <a:ext cx="8475698" cy="102840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E2E2E2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0" name="Abgerundetes Rechteck 19"/>
            <p:cNvSpPr/>
            <p:nvPr/>
          </p:nvSpPr>
          <p:spPr>
            <a:xfrm>
              <a:off x="324000" y="1081377"/>
              <a:ext cx="8474400" cy="4898003"/>
            </a:xfrm>
            <a:prstGeom prst="roundRect">
              <a:avLst>
                <a:gd name="adj" fmla="val 1274"/>
              </a:avLst>
            </a:prstGeom>
            <a:noFill/>
            <a:ln w="15875" cap="rnd" cmpd="sng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1" name="Rectangle 18"/>
            <p:cNvSpPr>
              <a:spLocks noChangeArrowheads="1"/>
            </p:cNvSpPr>
            <p:nvPr/>
          </p:nvSpPr>
          <p:spPr bwMode="auto">
            <a:xfrm>
              <a:off x="324000" y="1071926"/>
              <a:ext cx="2560637" cy="198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0" bIns="0" anchor="ctr"/>
            <a:lstStyle/>
            <a:p>
              <a:r>
                <a:rPr lang="de-DE" sz="1200" dirty="0" smtClean="0">
                  <a:solidFill>
                    <a:schemeClr val="bg1"/>
                  </a:solidFill>
                  <a:latin typeface="Arial" charset="0"/>
                </a:rPr>
                <a:t>Top </a:t>
              </a:r>
              <a:r>
                <a:rPr lang="de-DE" sz="1200" dirty="0" err="1" smtClean="0">
                  <a:solidFill>
                    <a:schemeClr val="bg1"/>
                  </a:solidFill>
                  <a:latin typeface="Arial" charset="0"/>
                </a:rPr>
                <a:t>issues</a:t>
              </a:r>
              <a:endParaRPr lang="de-DE" sz="1200" dirty="0">
                <a:solidFill>
                  <a:schemeClr val="bg1"/>
                </a:solidFill>
                <a:latin typeface="Arial" charset="0"/>
              </a:endParaRPr>
            </a:p>
          </p:txBody>
        </p:sp>
      </p:grpSp>
      <p:graphicFrame>
        <p:nvGraphicFramePr>
          <p:cNvPr id="12" name="Tabelle 11"/>
          <p:cNvGraphicFramePr>
            <a:graphicFrameLocks noGrp="1"/>
          </p:cNvGraphicFramePr>
          <p:nvPr/>
        </p:nvGraphicFramePr>
        <p:xfrm>
          <a:off x="417657" y="1422361"/>
          <a:ext cx="8273149" cy="4284000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2481089"/>
                <a:gridCol w="2908800"/>
                <a:gridCol w="720000"/>
                <a:gridCol w="1145632"/>
                <a:gridCol w="1017628"/>
              </a:tblGrid>
              <a:tr h="252000"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Name</a:t>
                      </a:r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err="1" smtClean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Responsible</a:t>
                      </a:r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err="1" smtClean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Priority</a:t>
                      </a:r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Processing </a:t>
                      </a:r>
                      <a:r>
                        <a:rPr lang="de-DE" sz="800" b="1" dirty="0" err="1" smtClean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status</a:t>
                      </a:r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err="1" smtClean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Finished</a:t>
                      </a:r>
                      <a:r>
                        <a:rPr lang="de-DE" sz="800" b="1" dirty="0" smtClean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 on</a:t>
                      </a:r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FIXEDTABLE_TOP_ISSUES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20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20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20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20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20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20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20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20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20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20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20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20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20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20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20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Deimos">
  <a:themeElements>
    <a:clrScheme name="Top-Logic">
      <a:dk1>
        <a:srgbClr val="336799"/>
      </a:dk1>
      <a:lt1>
        <a:srgbClr val="FFFFFF"/>
      </a:lt1>
      <a:dk2>
        <a:srgbClr val="0070C0"/>
      </a:dk2>
      <a:lt2>
        <a:srgbClr val="BFE4FF"/>
      </a:lt2>
      <a:accent1>
        <a:srgbClr val="336799"/>
      </a:accent1>
      <a:accent2>
        <a:srgbClr val="FFFCC6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98</Words>
  <Application>Microsoft Office PowerPoint</Application>
  <PresentationFormat>Bildschirmpräsentation (4:3)</PresentationFormat>
  <Paragraphs>88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2_Deimos</vt:lpstr>
      <vt:lpstr>Folie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Schäfer, Jens</dc:creator>
  <cp:lastModifiedBy>Jens Schäfer</cp:lastModifiedBy>
  <cp:revision>79</cp:revision>
  <dcterms:created xsi:type="dcterms:W3CDTF">2012-03-27T12:20:03Z</dcterms:created>
  <dcterms:modified xsi:type="dcterms:W3CDTF">2018-01-19T14:31:23Z</dcterms:modified>
</cp:coreProperties>
</file>