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-10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763688" y="3861048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Erstellt am: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VALUE_DATE_OF_EXPORT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763688" y="4293096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Erstellt von: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VALUE_CURRENT_USER</a:t>
            </a:r>
          </a:p>
        </p:txBody>
      </p:sp>
      <p:sp>
        <p:nvSpPr>
          <p:cNvPr id="5" name="Titel 2"/>
          <p:cNvSpPr txBox="1">
            <a:spLocks/>
          </p:cNvSpPr>
          <p:nvPr/>
        </p:nvSpPr>
        <p:spPr>
          <a:xfrm>
            <a:off x="734888" y="14847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1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VALUE_TITLE</a:t>
            </a:r>
            <a:endParaRPr kumimoji="0" lang="de-DE" sz="41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763688" y="2502662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VALUE_MAIN_TYPE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VALUE_MAIN_ELT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763688" y="2931515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VALUE_CURR_ELT_TYPE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VALUE_CURR_ELT_NAME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668219"/>
            <a:ext cx="8280400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462144" y="6613200"/>
            <a:ext cx="2209946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97444"/>
              </p:ext>
            </p:extLst>
          </p:nvPr>
        </p:nvGraphicFramePr>
        <p:xfrm>
          <a:off x="548696" y="416048"/>
          <a:ext cx="79200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000"/>
                <a:gridCol w="3960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err="1" smtClean="0">
                          <a:latin typeface="Calibri" pitchFamily="34" charset="0"/>
                        </a:rPr>
                        <a:t>Earned</a:t>
                      </a:r>
                      <a:r>
                        <a:rPr lang="de-DE" sz="1600" baseline="0" dirty="0" smtClean="0">
                          <a:latin typeface="Calibri" pitchFamily="34" charset="0"/>
                        </a:rPr>
                        <a:t> Value Kennzahlen</a:t>
                      </a:r>
                      <a:endParaRPr lang="de-DE" sz="16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Fortschritt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1" dirty="0" err="1" smtClean="0">
                          <a:latin typeface="Calibri" pitchFamily="34" charset="0"/>
                        </a:rPr>
                        <a:t>Earned</a:t>
                      </a:r>
                      <a:r>
                        <a:rPr lang="de-DE" sz="1200" b="1" dirty="0" smtClean="0">
                          <a:latin typeface="Calibri" pitchFamily="34" charset="0"/>
                        </a:rPr>
                        <a:t>-Value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VALUE_PERCENT_COMPLETE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VALUE_EARNED_VALUE VALUE_BF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Planaufwand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1" dirty="0" err="1" smtClean="0">
                          <a:latin typeface="Calibri" pitchFamily="34" charset="0"/>
                        </a:rPr>
                        <a:t>Istaufwand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VALUE_BUDGET_PLAN_COMPLETE VALUE_BF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VALUE_BUDGET_ACTUAL VALUE_BF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Restaufwand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Voraussichtlicher Gesamtaufwand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VALUE_BUDGET_REST VALUE_BF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VALUE_BUDGET_FORECAST VALUE_BF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Geplantes Projektende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Voraussichtliches Projektende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b="0" dirty="0" smtClean="0">
                          <a:latin typeface="Calibri" pitchFamily="34" charset="0"/>
                        </a:rPr>
                        <a:t>VALUE_PLANNED_END_DATE</a:t>
                      </a:r>
                      <a:endParaRPr lang="de-DE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0" smtClean="0">
                          <a:latin typeface="Calibri" pitchFamily="34" charset="0"/>
                        </a:rPr>
                        <a:t>VALUE_PREDICTED_END_DATE</a:t>
                      </a:r>
                      <a:endParaRPr lang="de-DE" sz="1200" b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hteck 3"/>
          <p:cNvSpPr/>
          <p:nvPr/>
        </p:nvSpPr>
        <p:spPr>
          <a:xfrm>
            <a:off x="6770506" y="6611779"/>
            <a:ext cx="2232248" cy="246221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GB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</a:t>
            </a:r>
            <a:r>
              <a:rPr lang="en-GB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am</a:t>
            </a:r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462144" y="6613200"/>
            <a:ext cx="2209946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Erstellt von: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</Words>
  <Application>Microsoft Office PowerPoint</Application>
  <PresentationFormat>Bildschirmpräsentation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2_Deimos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Richter, Thomas</cp:lastModifiedBy>
  <cp:revision>52</cp:revision>
  <dcterms:created xsi:type="dcterms:W3CDTF">2012-03-27T12:20:03Z</dcterms:created>
  <dcterms:modified xsi:type="dcterms:W3CDTF">2014-12-09T14:26:59Z</dcterms:modified>
</cp:coreProperties>
</file>