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0047472"/>
              </p:ext>
            </p:extLst>
          </p:nvPr>
        </p:nvGraphicFramePr>
        <p:xfrm>
          <a:off x="364362" y="763200"/>
          <a:ext cx="4320000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32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Bildschirmpräsentation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71</cp:revision>
  <dcterms:created xsi:type="dcterms:W3CDTF">2012-03-27T12:20:03Z</dcterms:created>
  <dcterms:modified xsi:type="dcterms:W3CDTF">2018-01-19T14:28:43Z</dcterms:modified>
</cp:coreProperties>
</file>