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799"/>
    <a:srgbClr val="E2007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14" autoAdjust="0"/>
    <p:restoredTop sz="98418" autoAdjust="0"/>
  </p:normalViewPr>
  <p:slideViewPr>
    <p:cSldViewPr>
      <p:cViewPr>
        <p:scale>
          <a:sx n="100" d="100"/>
          <a:sy n="100" d="100"/>
        </p:scale>
        <p:origin x="-288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03"/>
          <p:cNvSpPr>
            <a:spLocks noChangeArrowheads="1"/>
          </p:cNvSpPr>
          <p:nvPr/>
        </p:nvSpPr>
        <p:spPr bwMode="gray">
          <a:xfrm>
            <a:off x="323850" y="260350"/>
            <a:ext cx="8496622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de-CH" sz="2000" b="1" dirty="0">
                <a:latin typeface="Calibri" pitchFamily="34" charset="0"/>
                <a:cs typeface="Arial" charset="0"/>
              </a:rPr>
              <a:t>Programmbericht  </a:t>
            </a:r>
            <a:r>
              <a:rPr lang="de-CH" sz="2000" b="1" dirty="0" smtClean="0">
                <a:latin typeface="Calibri" pitchFamily="34" charset="0"/>
                <a:cs typeface="Arial" charset="0"/>
              </a:rPr>
              <a:t>VALUE_PROGRAM_NAME_HEAD</a:t>
            </a:r>
            <a:endParaRPr lang="de-CH" sz="2000" b="1" dirty="0">
              <a:latin typeface="Calibri" pitchFamily="34" charset="0"/>
              <a:cs typeface="Arial" charset="0"/>
            </a:endParaRPr>
          </a:p>
        </p:txBody>
      </p:sp>
      <p:grpSp>
        <p:nvGrpSpPr>
          <p:cNvPr id="2052" name="Group 95"/>
          <p:cNvGrpSpPr>
            <a:grpSpLocks/>
          </p:cNvGrpSpPr>
          <p:nvPr/>
        </p:nvGrpSpPr>
        <p:grpSpPr bwMode="auto">
          <a:xfrm>
            <a:off x="323850" y="2813050"/>
            <a:ext cx="4183063" cy="3186113"/>
            <a:chOff x="204" y="1772"/>
            <a:chExt cx="2635" cy="2007"/>
          </a:xfrm>
        </p:grpSpPr>
        <p:pic>
          <p:nvPicPr>
            <p:cNvPr id="2132" name="Picture 88" descr="modul_hoch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1772"/>
              <a:ext cx="2635" cy="2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57" name="Rectangle 68"/>
            <p:cNvSpPr>
              <a:spLocks noChangeArrowheads="1"/>
            </p:cNvSpPr>
            <p:nvPr/>
          </p:nvSpPr>
          <p:spPr bwMode="auto">
            <a:xfrm>
              <a:off x="215" y="1789"/>
              <a:ext cx="167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pPr>
                <a:defRPr/>
              </a:pPr>
              <a:r>
                <a:rPr lang="de-DE" sz="1200" dirty="0">
                  <a:solidFill>
                    <a:schemeClr val="bg1"/>
                  </a:solidFill>
                  <a:latin typeface="+mn-lt"/>
                </a:rPr>
                <a:t>Projekte</a:t>
              </a:r>
            </a:p>
          </p:txBody>
        </p:sp>
      </p:grpSp>
      <p:grpSp>
        <p:nvGrpSpPr>
          <p:cNvPr id="2054" name="Group 94"/>
          <p:cNvGrpSpPr>
            <a:grpSpLocks/>
          </p:cNvGrpSpPr>
          <p:nvPr/>
        </p:nvGrpSpPr>
        <p:grpSpPr bwMode="auto">
          <a:xfrm>
            <a:off x="4643438" y="2813050"/>
            <a:ext cx="4492625" cy="3186113"/>
            <a:chOff x="2925" y="1772"/>
            <a:chExt cx="2830" cy="2007"/>
          </a:xfrm>
        </p:grpSpPr>
        <p:pic>
          <p:nvPicPr>
            <p:cNvPr id="2121" name="Picture 83" descr="ausblick_hoch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25" y="1772"/>
              <a:ext cx="2635" cy="2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46" name="Text Box 6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5653" y="2232"/>
              <a:ext cx="102" cy="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de-DE">
                <a:latin typeface="+mn-lt"/>
              </a:endParaRPr>
            </a:p>
          </p:txBody>
        </p:sp>
        <p:sp>
          <p:nvSpPr>
            <p:cNvPr id="3147" name="Rectangle 331"/>
            <p:cNvSpPr>
              <a:spLocks noChangeArrowheads="1"/>
            </p:cNvSpPr>
            <p:nvPr/>
          </p:nvSpPr>
          <p:spPr bwMode="auto">
            <a:xfrm>
              <a:off x="2938" y="2040"/>
              <a:ext cx="2603" cy="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marL="180975" indent="-180975">
                <a:lnSpc>
                  <a:spcPct val="90000"/>
                </a:lnSpc>
                <a:spcBef>
                  <a:spcPct val="5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>
                  <a:latin typeface="+mn-lt"/>
                </a:rPr>
                <a:t>VALUE_REPORT_RISKS</a:t>
              </a:r>
            </a:p>
          </p:txBody>
        </p:sp>
        <p:sp>
          <p:nvSpPr>
            <p:cNvPr id="3148" name="Rectangle 328"/>
            <p:cNvSpPr>
              <a:spLocks noChangeArrowheads="1"/>
            </p:cNvSpPr>
            <p:nvPr/>
          </p:nvSpPr>
          <p:spPr bwMode="auto">
            <a:xfrm>
              <a:off x="2938" y="2969"/>
              <a:ext cx="2603" cy="7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marL="180975" indent="-180975">
                <a:lnSpc>
                  <a:spcPct val="90000"/>
                </a:lnSpc>
                <a:spcBef>
                  <a:spcPct val="5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>
                  <a:latin typeface="+mn-lt"/>
                </a:rPr>
                <a:t>VALUE_REPORT_ESCALATIONS</a:t>
              </a:r>
            </a:p>
          </p:txBody>
        </p:sp>
        <p:sp>
          <p:nvSpPr>
            <p:cNvPr id="3149" name="Rectangle 70"/>
            <p:cNvSpPr>
              <a:spLocks noChangeArrowheads="1"/>
            </p:cNvSpPr>
            <p:nvPr/>
          </p:nvSpPr>
          <p:spPr bwMode="auto">
            <a:xfrm>
              <a:off x="2942" y="1789"/>
              <a:ext cx="952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pPr>
                <a:defRPr/>
              </a:pPr>
              <a:r>
                <a:rPr lang="de-DE" sz="1200" dirty="0">
                  <a:solidFill>
                    <a:schemeClr val="bg1"/>
                  </a:solidFill>
                  <a:latin typeface="+mn-lt"/>
                </a:rPr>
                <a:t>Ausblick</a:t>
              </a:r>
            </a:p>
          </p:txBody>
        </p:sp>
        <p:sp>
          <p:nvSpPr>
            <p:cNvPr id="3150" name="Text Box 72"/>
            <p:cNvSpPr txBox="1">
              <a:spLocks noChangeArrowheads="1"/>
            </p:cNvSpPr>
            <p:nvPr/>
          </p:nvSpPr>
          <p:spPr bwMode="auto">
            <a:xfrm>
              <a:off x="2935" y="1963"/>
              <a:ext cx="771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90000" bIns="0"/>
            <a:lstStyle/>
            <a:p>
              <a:pPr>
                <a:defRPr/>
              </a:pPr>
              <a:r>
                <a:rPr lang="de-DE" sz="800" b="1" dirty="0" smtClean="0">
                  <a:latin typeface="+mn-lt"/>
                </a:rPr>
                <a:t>Risiken </a:t>
              </a:r>
              <a:r>
                <a:rPr lang="de-DE" sz="800" b="1" dirty="0">
                  <a:latin typeface="+mn-lt"/>
                </a:rPr>
                <a:t>und Maßnahmen</a:t>
              </a:r>
            </a:p>
          </p:txBody>
        </p:sp>
        <p:sp>
          <p:nvSpPr>
            <p:cNvPr id="3151" name="Text Box 73"/>
            <p:cNvSpPr txBox="1">
              <a:spLocks noChangeArrowheads="1"/>
            </p:cNvSpPr>
            <p:nvPr/>
          </p:nvSpPr>
          <p:spPr bwMode="auto">
            <a:xfrm>
              <a:off x="2935" y="2874"/>
              <a:ext cx="988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90000" bIns="0"/>
            <a:lstStyle/>
            <a:p>
              <a:pPr>
                <a:defRPr/>
              </a:pPr>
              <a:r>
                <a:rPr lang="de-DE" sz="800" b="1" dirty="0" err="1" smtClean="0">
                  <a:latin typeface="+mn-lt"/>
                </a:rPr>
                <a:t>Eskalationen</a:t>
              </a:r>
              <a:r>
                <a:rPr lang="de-DE" sz="800" b="1" dirty="0" smtClean="0">
                  <a:latin typeface="+mn-lt"/>
                </a:rPr>
                <a:t> </a:t>
              </a:r>
              <a:r>
                <a:rPr lang="de-DE" sz="800" b="1" dirty="0">
                  <a:latin typeface="+mn-lt"/>
                </a:rPr>
                <a:t>und Entscheidungsbedarf</a:t>
              </a:r>
            </a:p>
          </p:txBody>
        </p:sp>
      </p:grpSp>
      <p:graphicFrame>
        <p:nvGraphicFramePr>
          <p:cNvPr id="34" name="Tabelle 33"/>
          <p:cNvGraphicFramePr>
            <a:graphicFrameLocks noGrp="1"/>
          </p:cNvGraphicFramePr>
          <p:nvPr/>
        </p:nvGraphicFramePr>
        <p:xfrm>
          <a:off x="395536" y="3068960"/>
          <a:ext cx="4032000" cy="28080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476000"/>
                <a:gridCol w="1224000"/>
                <a:gridCol w="540000"/>
                <a:gridCol w="792000"/>
              </a:tblGrid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Projekt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Verantwortlicher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Status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Datum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FIXEDTABLE_REPORTS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VALUE_RESULT_MORE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800" dirty="0" smtClean="0">
                          <a:solidFill>
                            <a:srgbClr val="336799"/>
                          </a:solidFill>
                          <a:latin typeface="Tele-GroteskNor" pitchFamily="2" charset="0"/>
                        </a:rPr>
                        <a:t> </a:t>
                      </a:r>
                      <a:endParaRPr lang="de-DE" sz="800" dirty="0">
                        <a:solidFill>
                          <a:srgbClr val="336799"/>
                        </a:solidFill>
                        <a:latin typeface="Tele-GroteskNor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40" name="Gruppieren 39"/>
          <p:cNvGrpSpPr/>
          <p:nvPr/>
        </p:nvGrpSpPr>
        <p:grpSpPr>
          <a:xfrm>
            <a:off x="4643438" y="1079501"/>
            <a:ext cx="4183062" cy="1592263"/>
            <a:chOff x="4643438" y="1079501"/>
            <a:chExt cx="4183062" cy="1592263"/>
          </a:xfrm>
        </p:grpSpPr>
        <p:pic>
          <p:nvPicPr>
            <p:cNvPr id="18" name="Picture 90" descr="projektsteckbrief_schma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3438" y="1079501"/>
              <a:ext cx="4183062" cy="1592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93"/>
            <p:cNvSpPr>
              <a:spLocks noChangeArrowheads="1"/>
            </p:cNvSpPr>
            <p:nvPr/>
          </p:nvSpPr>
          <p:spPr bwMode="auto">
            <a:xfrm>
              <a:off x="4659313" y="1889126"/>
              <a:ext cx="4141787" cy="655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marL="180975" indent="-180975">
                <a:lnSpc>
                  <a:spcPct val="90000"/>
                </a:lnSpc>
                <a:spcBef>
                  <a:spcPct val="5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>
                  <a:latin typeface="+mn-lt"/>
                </a:rPr>
                <a:t>VALUE_PROGRAM_DESCRIPTION</a:t>
              </a:r>
            </a:p>
            <a:p>
              <a:pPr marL="180975" indent="-180975">
                <a:lnSpc>
                  <a:spcPct val="90000"/>
                </a:lnSpc>
                <a:spcBef>
                  <a:spcPct val="5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endParaRPr lang="de-DE" sz="800">
                <a:latin typeface="+mn-lt"/>
              </a:endParaRPr>
            </a:p>
          </p:txBody>
        </p:sp>
        <p:sp>
          <p:nvSpPr>
            <p:cNvPr id="20" name="Text Box 37"/>
            <p:cNvSpPr txBox="1">
              <a:spLocks noChangeArrowheads="1"/>
            </p:cNvSpPr>
            <p:nvPr/>
          </p:nvSpPr>
          <p:spPr bwMode="auto">
            <a:xfrm>
              <a:off x="5497513" y="1295401"/>
              <a:ext cx="1835150" cy="212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2000" tIns="82800" bIns="72000"/>
            <a:lstStyle/>
            <a:p>
              <a:pPr>
                <a:lnSpc>
                  <a:spcPct val="85000"/>
                </a:lnSpc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 dirty="0">
                  <a:latin typeface="+mn-lt"/>
                </a:rPr>
                <a:t>VALUE_PROGRAM_NAME</a:t>
              </a:r>
            </a:p>
          </p:txBody>
        </p:sp>
        <p:sp>
          <p:nvSpPr>
            <p:cNvPr id="21" name="Text Box 38"/>
            <p:cNvSpPr txBox="1">
              <a:spLocks noChangeArrowheads="1"/>
            </p:cNvSpPr>
            <p:nvPr/>
          </p:nvSpPr>
          <p:spPr bwMode="auto">
            <a:xfrm>
              <a:off x="5497513" y="1525588"/>
              <a:ext cx="1835150" cy="1698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72000" tIns="36000" bIns="0"/>
            <a:lstStyle/>
            <a:p>
              <a:pPr>
                <a:lnSpc>
                  <a:spcPct val="85000"/>
                </a:lnSpc>
                <a:buClr>
                  <a:schemeClr val="tx2"/>
                </a:buClr>
                <a:buSzPct val="75000"/>
                <a:buFont typeface="Wingdings" pitchFamily="2" charset="2"/>
                <a:buNone/>
                <a:defRPr/>
              </a:pPr>
              <a:r>
                <a:rPr lang="de-DE" sz="800" dirty="0">
                  <a:latin typeface="+mn-lt"/>
                </a:rPr>
                <a:t>VALUE_PROGRAM_RESPONSIBLE</a:t>
              </a:r>
            </a:p>
          </p:txBody>
        </p:sp>
        <p:sp>
          <p:nvSpPr>
            <p:cNvPr id="22" name="Text Box 39"/>
            <p:cNvSpPr txBox="1">
              <a:spLocks noChangeArrowheads="1"/>
            </p:cNvSpPr>
            <p:nvPr/>
          </p:nvSpPr>
          <p:spPr bwMode="auto">
            <a:xfrm>
              <a:off x="8010525" y="1525588"/>
              <a:ext cx="787400" cy="173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18000" bIns="0"/>
            <a:lstStyle/>
            <a:p>
              <a:pPr algn="r">
                <a:defRPr/>
              </a:pPr>
              <a:endParaRPr lang="de-DE" sz="800" dirty="0">
                <a:latin typeface="+mn-lt"/>
              </a:endParaRPr>
            </a:p>
          </p:txBody>
        </p:sp>
        <p:sp>
          <p:nvSpPr>
            <p:cNvPr id="23" name="Rectangle 71"/>
            <p:cNvSpPr>
              <a:spLocks noChangeArrowheads="1"/>
            </p:cNvSpPr>
            <p:nvPr/>
          </p:nvSpPr>
          <p:spPr bwMode="auto">
            <a:xfrm>
              <a:off x="4648200" y="1090613"/>
              <a:ext cx="1781175" cy="201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pPr>
                <a:defRPr/>
              </a:pPr>
              <a:r>
                <a:rPr lang="de-DE" sz="1200" dirty="0">
                  <a:solidFill>
                    <a:schemeClr val="bg1"/>
                  </a:solidFill>
                  <a:latin typeface="+mn-lt"/>
                </a:rPr>
                <a:t>Programmsteckbrief</a:t>
              </a:r>
            </a:p>
          </p:txBody>
        </p:sp>
        <p:sp>
          <p:nvSpPr>
            <p:cNvPr id="24" name="Text Box 74"/>
            <p:cNvSpPr txBox="1">
              <a:spLocks noChangeArrowheads="1"/>
            </p:cNvSpPr>
            <p:nvPr/>
          </p:nvSpPr>
          <p:spPr bwMode="auto">
            <a:xfrm>
              <a:off x="4659313" y="1358901"/>
              <a:ext cx="827087" cy="14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54000" bIns="0"/>
            <a:lstStyle/>
            <a:p>
              <a:pPr>
                <a:defRPr/>
              </a:pPr>
              <a:r>
                <a:rPr lang="de-DE" sz="800" b="1" dirty="0">
                  <a:latin typeface="+mn-lt"/>
                </a:rPr>
                <a:t>Programm</a:t>
              </a:r>
            </a:p>
          </p:txBody>
        </p:sp>
        <p:sp>
          <p:nvSpPr>
            <p:cNvPr id="25" name="Text Box 75"/>
            <p:cNvSpPr txBox="1">
              <a:spLocks noChangeArrowheads="1"/>
            </p:cNvSpPr>
            <p:nvPr/>
          </p:nvSpPr>
          <p:spPr bwMode="auto">
            <a:xfrm>
              <a:off x="4659313" y="1546226"/>
              <a:ext cx="827087" cy="14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54000" bIns="0"/>
            <a:lstStyle/>
            <a:p>
              <a:pPr>
                <a:defRPr/>
              </a:pPr>
              <a:r>
                <a:rPr lang="de-DE" sz="800" b="1" dirty="0">
                  <a:latin typeface="+mn-lt"/>
                </a:rPr>
                <a:t>Verantwortl.</a:t>
              </a:r>
            </a:p>
          </p:txBody>
        </p:sp>
        <p:sp>
          <p:nvSpPr>
            <p:cNvPr id="26" name="Text Box 76"/>
            <p:cNvSpPr txBox="1">
              <a:spLocks noChangeArrowheads="1"/>
            </p:cNvSpPr>
            <p:nvPr/>
          </p:nvSpPr>
          <p:spPr bwMode="auto">
            <a:xfrm>
              <a:off x="4659313" y="1727201"/>
              <a:ext cx="1136650" cy="14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0" rIns="54000" bIns="0"/>
            <a:lstStyle/>
            <a:p>
              <a:pPr>
                <a:defRPr/>
              </a:pPr>
              <a:r>
                <a:rPr lang="de-DE" sz="800" b="1">
                  <a:latin typeface="+mn-lt"/>
                </a:rPr>
                <a:t>Programmbeschreibung</a:t>
              </a:r>
            </a:p>
          </p:txBody>
        </p:sp>
        <p:sp>
          <p:nvSpPr>
            <p:cNvPr id="27" name="Text Box 77"/>
            <p:cNvSpPr txBox="1">
              <a:spLocks noChangeArrowheads="1"/>
            </p:cNvSpPr>
            <p:nvPr/>
          </p:nvSpPr>
          <p:spPr bwMode="auto">
            <a:xfrm>
              <a:off x="7369175" y="1363663"/>
              <a:ext cx="630237" cy="14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54000" tIns="0" rIns="54000" bIns="0"/>
            <a:lstStyle/>
            <a:p>
              <a:pPr>
                <a:defRPr/>
              </a:pPr>
              <a:r>
                <a:rPr lang="de-DE" sz="800" b="1" dirty="0" err="1">
                  <a:latin typeface="+mn-lt"/>
                </a:rPr>
                <a:t>Prog.-Nr</a:t>
              </a:r>
              <a:r>
                <a:rPr lang="de-DE" sz="800" b="1" dirty="0">
                  <a:latin typeface="+mn-lt"/>
                </a:rPr>
                <a:t>.</a:t>
              </a:r>
            </a:p>
          </p:txBody>
        </p:sp>
        <p:sp>
          <p:nvSpPr>
            <p:cNvPr id="28" name="Text Box 78"/>
            <p:cNvSpPr txBox="1">
              <a:spLocks noChangeArrowheads="1"/>
            </p:cNvSpPr>
            <p:nvPr/>
          </p:nvSpPr>
          <p:spPr bwMode="auto">
            <a:xfrm>
              <a:off x="7369175" y="1546226"/>
              <a:ext cx="630237" cy="14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54000" tIns="0" rIns="54000" bIns="0"/>
            <a:lstStyle/>
            <a:p>
              <a:pPr>
                <a:defRPr/>
              </a:pPr>
              <a:endParaRPr lang="de-DE" sz="800" b="1" dirty="0">
                <a:latin typeface="+mn-lt"/>
              </a:endParaRPr>
            </a:p>
          </p:txBody>
        </p:sp>
        <p:sp>
          <p:nvSpPr>
            <p:cNvPr id="29" name="Text Box 39"/>
            <p:cNvSpPr txBox="1">
              <a:spLocks noChangeArrowheads="1"/>
            </p:cNvSpPr>
            <p:nvPr/>
          </p:nvSpPr>
          <p:spPr bwMode="auto">
            <a:xfrm>
              <a:off x="8001000" y="1357313"/>
              <a:ext cx="787400" cy="173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18000" bIns="0"/>
            <a:lstStyle/>
            <a:p>
              <a:pPr algn="r">
                <a:defRPr/>
              </a:pPr>
              <a:r>
                <a:rPr lang="de-DE" sz="800" dirty="0">
                  <a:latin typeface="+mn-lt"/>
                </a:rPr>
                <a:t>VALUE_NO</a:t>
              </a:r>
            </a:p>
          </p:txBody>
        </p:sp>
      </p:grpSp>
      <p:grpSp>
        <p:nvGrpSpPr>
          <p:cNvPr id="41" name="Gruppieren 40"/>
          <p:cNvGrpSpPr/>
          <p:nvPr/>
        </p:nvGrpSpPr>
        <p:grpSpPr>
          <a:xfrm>
            <a:off x="323850" y="1074738"/>
            <a:ext cx="4183063" cy="1597026"/>
            <a:chOff x="323850" y="1074738"/>
            <a:chExt cx="4183063" cy="1597026"/>
          </a:xfrm>
        </p:grpSpPr>
        <p:sp>
          <p:nvSpPr>
            <p:cNvPr id="33" name="Rectangle 69"/>
            <p:cNvSpPr>
              <a:spLocks noChangeArrowheads="1"/>
            </p:cNvSpPr>
            <p:nvPr/>
          </p:nvSpPr>
          <p:spPr bwMode="auto">
            <a:xfrm>
              <a:off x="341313" y="1074738"/>
              <a:ext cx="2663825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>
              <a:spAutoFit/>
            </a:bodyPr>
            <a:lstStyle/>
            <a:p>
              <a:pPr>
                <a:defRPr/>
              </a:pPr>
              <a:r>
                <a:rPr lang="de-DE" sz="1200" dirty="0">
                  <a:solidFill>
                    <a:schemeClr val="bg1"/>
                  </a:solidFill>
                  <a:latin typeface="+mn-lt"/>
                </a:rPr>
                <a:t>Programmstatus – Hi/Low-Lights</a:t>
              </a:r>
            </a:p>
          </p:txBody>
        </p:sp>
        <p:pic>
          <p:nvPicPr>
            <p:cNvPr id="30" name="Picture 89" descr="status_hi_lo_lights_schmal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3850" y="1079501"/>
              <a:ext cx="4183063" cy="1592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Textfeld 35"/>
            <p:cNvSpPr txBox="1"/>
            <p:nvPr/>
          </p:nvSpPr>
          <p:spPr>
            <a:xfrm>
              <a:off x="1240582" y="1393396"/>
              <a:ext cx="3240000" cy="113760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de-DE" sz="800" dirty="0" smtClean="0">
                  <a:latin typeface="Lucida Sans Unicode" pitchFamily="34" charset="0"/>
                  <a:cs typeface="Lucida Sans Unicode" pitchFamily="34" charset="0"/>
                </a:rPr>
                <a:t>VALUE_REPORT_HIGHLIGHTS</a:t>
              </a:r>
              <a:endParaRPr lang="de-DE" sz="800" dirty="0">
                <a:latin typeface="Lucida Sans Unicode" pitchFamily="34" charset="0"/>
                <a:cs typeface="Lucida Sans Unicode" pitchFamily="34" charset="0"/>
              </a:endParaRPr>
            </a:p>
          </p:txBody>
        </p:sp>
        <p:sp>
          <p:nvSpPr>
            <p:cNvPr id="39" name="Rectangle 71"/>
            <p:cNvSpPr>
              <a:spLocks noChangeArrowheads="1"/>
            </p:cNvSpPr>
            <p:nvPr/>
          </p:nvSpPr>
          <p:spPr bwMode="auto">
            <a:xfrm>
              <a:off x="342578" y="1105247"/>
              <a:ext cx="3797374" cy="182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/>
            <a:lstStyle/>
            <a:p>
              <a:pPr>
                <a:defRPr/>
              </a:pPr>
              <a:r>
                <a:rPr lang="de-DE" sz="1200" dirty="0" smtClean="0">
                  <a:solidFill>
                    <a:schemeClr val="bg1"/>
                  </a:solidFill>
                  <a:latin typeface="+mn-lt"/>
                </a:rPr>
                <a:t>Programmstatus – High/Low-</a:t>
              </a:r>
              <a:r>
                <a:rPr lang="de-DE" sz="1200" dirty="0" err="1" smtClean="0">
                  <a:solidFill>
                    <a:schemeClr val="bg1"/>
                  </a:solidFill>
                  <a:latin typeface="+mn-lt"/>
                </a:rPr>
                <a:t>Lights</a:t>
              </a:r>
              <a:endParaRPr lang="de-DE" sz="1200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42" name="Textfeld 41"/>
          <p:cNvSpPr txBox="1"/>
          <p:nvPr/>
        </p:nvSpPr>
        <p:spPr>
          <a:xfrm>
            <a:off x="622800" y="1389600"/>
            <a:ext cx="356400" cy="1062000"/>
          </a:xfrm>
          <a:prstGeom prst="rect">
            <a:avLst/>
          </a:prstGeom>
          <a:noFill/>
        </p:spPr>
        <p:txBody>
          <a:bodyPr vert="vert" wrap="square" rtlCol="0">
            <a:noAutofit/>
          </a:bodyPr>
          <a:lstStyle/>
          <a:p>
            <a:r>
              <a:rPr lang="de-DE" sz="1100" dirty="0" smtClean="0">
                <a:latin typeface="Lucida Sans Unicode" pitchFamily="34" charset="0"/>
                <a:cs typeface="Lucida Sans Unicode" pitchFamily="34" charset="0"/>
              </a:rPr>
              <a:t>PICTURE_STATE</a:t>
            </a:r>
            <a:endParaRPr lang="de-DE" sz="1100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86</Words>
  <Application>Microsoft Office PowerPoint</Application>
  <PresentationFormat>Bildschirmpräsentation (4:3)</PresentationFormat>
  <Paragraphs>72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28</cp:revision>
  <dcterms:created xsi:type="dcterms:W3CDTF">2009-01-12T19:36:49Z</dcterms:created>
  <dcterms:modified xsi:type="dcterms:W3CDTF">2018-01-19T14:16:01Z</dcterms:modified>
</cp:coreProperties>
</file>