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7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56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65"/>
          <p:cNvSpPr txBox="1">
            <a:spLocks noChangeArrowheads="1"/>
          </p:cNvSpPr>
          <p:nvPr/>
        </p:nvSpPr>
        <p:spPr bwMode="auto">
          <a:xfrm>
            <a:off x="249238" y="196850"/>
            <a:ext cx="8571234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1600" dirty="0" smtClean="0">
                <a:solidFill>
                  <a:srgbClr val="0070C0"/>
                </a:solidFill>
                <a:latin typeface="Arial" charset="0"/>
              </a:rPr>
              <a:t>Programmbericht  VALUE_PROGRAM_NAME_HEAD</a:t>
            </a:r>
            <a:endParaRPr lang="de-DE" sz="16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5" name="Text Box 91"/>
          <p:cNvSpPr txBox="1">
            <a:spLocks noChangeArrowheads="1"/>
          </p:cNvSpPr>
          <p:nvPr/>
        </p:nvSpPr>
        <p:spPr bwMode="auto">
          <a:xfrm>
            <a:off x="230188" y="427038"/>
            <a:ext cx="296862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1000" dirty="0">
                <a:solidFill>
                  <a:srgbClr val="808080"/>
                </a:solidFill>
                <a:latin typeface="Arial" charset="0"/>
              </a:rPr>
              <a:t> Berichtswoche KW 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VALUE_REPORT_WEEK</a:t>
            </a:r>
            <a:endParaRPr lang="de-CH" sz="1000" dirty="0">
              <a:solidFill>
                <a:srgbClr val="808080"/>
              </a:solidFill>
              <a:latin typeface="Arial" charset="0"/>
            </a:endParaRPr>
          </a:p>
        </p:txBody>
      </p:sp>
      <p:pic>
        <p:nvPicPr>
          <p:cNvPr id="6" name="Picture 89" descr="status_hi_lo_lights_schm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079501"/>
            <a:ext cx="4183063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8" descr="modul_hoc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2813050"/>
            <a:ext cx="4183063" cy="318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3" descr="ausblick_hoc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813050"/>
            <a:ext cx="4183063" cy="318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0" descr="projektsteckbrief_schma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1079501"/>
            <a:ext cx="4183062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Tabelle 9"/>
          <p:cNvGraphicFramePr>
            <a:graphicFrameLocks noGrp="1"/>
          </p:cNvGraphicFramePr>
          <p:nvPr/>
        </p:nvGraphicFramePr>
        <p:xfrm>
          <a:off x="395536" y="3068960"/>
          <a:ext cx="4032000" cy="2808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476000"/>
                <a:gridCol w="1224000"/>
                <a:gridCol w="540000"/>
                <a:gridCol w="792000"/>
              </a:tblGrid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Projekt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Verantwortlicher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Status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Datum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FIXEDTABLE_REPORTS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VALUE_RESULT_MORE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" name="Rectangle 331"/>
          <p:cNvSpPr>
            <a:spLocks noChangeArrowheads="1"/>
          </p:cNvSpPr>
          <p:nvPr/>
        </p:nvSpPr>
        <p:spPr bwMode="auto">
          <a:xfrm>
            <a:off x="4664076" y="3238500"/>
            <a:ext cx="4132263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180975" indent="-180975"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de-DE" sz="800" dirty="0">
                <a:latin typeface="+mn-lt"/>
              </a:rPr>
              <a:t>VALUE_REPORT_RISKS</a:t>
            </a:r>
          </a:p>
        </p:txBody>
      </p:sp>
      <p:sp>
        <p:nvSpPr>
          <p:cNvPr id="12" name="Rectangle 328"/>
          <p:cNvSpPr>
            <a:spLocks noChangeArrowheads="1"/>
          </p:cNvSpPr>
          <p:nvPr/>
        </p:nvSpPr>
        <p:spPr bwMode="auto">
          <a:xfrm>
            <a:off x="4664076" y="4713288"/>
            <a:ext cx="4132263" cy="1158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180975" indent="-180975"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de-DE" sz="800">
                <a:latin typeface="+mn-lt"/>
              </a:rPr>
              <a:t>VALUE_REPORT_ESCALATIONS</a:t>
            </a:r>
          </a:p>
        </p:txBody>
      </p:sp>
      <p:sp>
        <p:nvSpPr>
          <p:cNvPr id="13" name="Text Box 72"/>
          <p:cNvSpPr txBox="1">
            <a:spLocks noChangeArrowheads="1"/>
          </p:cNvSpPr>
          <p:nvPr/>
        </p:nvSpPr>
        <p:spPr bwMode="auto">
          <a:xfrm>
            <a:off x="4659313" y="3116263"/>
            <a:ext cx="1223963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90000" bIns="0"/>
          <a:lstStyle/>
          <a:p>
            <a:pPr>
              <a:defRPr/>
            </a:pPr>
            <a:r>
              <a:rPr lang="de-DE" sz="800" b="1" dirty="0" smtClean="0">
                <a:latin typeface="+mn-lt"/>
              </a:rPr>
              <a:t>Risiken </a:t>
            </a:r>
            <a:r>
              <a:rPr lang="de-DE" sz="800" b="1" dirty="0">
                <a:latin typeface="+mn-lt"/>
              </a:rPr>
              <a:t>und Maßnahmen</a:t>
            </a:r>
          </a:p>
        </p:txBody>
      </p:sp>
      <p:sp>
        <p:nvSpPr>
          <p:cNvPr id="14" name="Text Box 73"/>
          <p:cNvSpPr txBox="1">
            <a:spLocks noChangeArrowheads="1"/>
          </p:cNvSpPr>
          <p:nvPr/>
        </p:nvSpPr>
        <p:spPr bwMode="auto">
          <a:xfrm>
            <a:off x="4659313" y="4562475"/>
            <a:ext cx="156845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90000" bIns="0"/>
          <a:lstStyle/>
          <a:p>
            <a:pPr>
              <a:defRPr/>
            </a:pPr>
            <a:r>
              <a:rPr lang="de-DE" sz="800" b="1" dirty="0" err="1" smtClean="0">
                <a:latin typeface="+mn-lt"/>
              </a:rPr>
              <a:t>Eskalationen</a:t>
            </a:r>
            <a:r>
              <a:rPr lang="de-DE" sz="800" b="1" dirty="0" smtClean="0">
                <a:latin typeface="+mn-lt"/>
              </a:rPr>
              <a:t> </a:t>
            </a:r>
            <a:r>
              <a:rPr lang="de-DE" sz="800" b="1" dirty="0">
                <a:latin typeface="+mn-lt"/>
              </a:rPr>
              <a:t>und Entscheidungsbedarf</a:t>
            </a:r>
          </a:p>
        </p:txBody>
      </p:sp>
      <p:sp>
        <p:nvSpPr>
          <p:cNvPr id="15" name="Rectangle 293"/>
          <p:cNvSpPr>
            <a:spLocks noChangeArrowheads="1"/>
          </p:cNvSpPr>
          <p:nvPr/>
        </p:nvSpPr>
        <p:spPr bwMode="auto">
          <a:xfrm>
            <a:off x="4659313" y="1889126"/>
            <a:ext cx="4141787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180975" indent="-180975"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de-DE" sz="800" dirty="0">
                <a:latin typeface="+mn-lt"/>
              </a:rPr>
              <a:t>VALUE_PROGRAM_DESCRIPTION</a:t>
            </a:r>
          </a:p>
          <a:p>
            <a:pPr marL="180975" indent="-180975"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de-DE" sz="800" dirty="0">
              <a:latin typeface="+mn-lt"/>
            </a:endParaRPr>
          </a:p>
        </p:txBody>
      </p:sp>
      <p:sp>
        <p:nvSpPr>
          <p:cNvPr id="16" name="Text Box 37"/>
          <p:cNvSpPr txBox="1">
            <a:spLocks noChangeArrowheads="1"/>
          </p:cNvSpPr>
          <p:nvPr/>
        </p:nvSpPr>
        <p:spPr bwMode="auto">
          <a:xfrm>
            <a:off x="5497513" y="1295401"/>
            <a:ext cx="18351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000" tIns="82800" bIns="72000"/>
          <a:lstStyle/>
          <a:p>
            <a:pPr>
              <a:lnSpc>
                <a:spcPct val="85000"/>
              </a:lnSpc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de-DE" sz="800" dirty="0">
                <a:latin typeface="+mn-lt"/>
              </a:rPr>
              <a:t>VALUE_PROGRAM_NAME</a:t>
            </a:r>
          </a:p>
        </p:txBody>
      </p:sp>
      <p:sp>
        <p:nvSpPr>
          <p:cNvPr id="17" name="Text Box 38"/>
          <p:cNvSpPr txBox="1">
            <a:spLocks noChangeArrowheads="1"/>
          </p:cNvSpPr>
          <p:nvPr/>
        </p:nvSpPr>
        <p:spPr bwMode="auto">
          <a:xfrm>
            <a:off x="5497513" y="1525588"/>
            <a:ext cx="1835150" cy="169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72000" tIns="36000" bIns="0"/>
          <a:lstStyle/>
          <a:p>
            <a:pPr>
              <a:lnSpc>
                <a:spcPct val="85000"/>
              </a:lnSpc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de-DE" sz="800" dirty="0">
                <a:latin typeface="+mn-lt"/>
              </a:rPr>
              <a:t>VALUE_PROGRAM_RESPONSIBLE</a:t>
            </a:r>
          </a:p>
        </p:txBody>
      </p:sp>
      <p:sp>
        <p:nvSpPr>
          <p:cNvPr id="18" name="Text Box 74"/>
          <p:cNvSpPr txBox="1">
            <a:spLocks noChangeArrowheads="1"/>
          </p:cNvSpPr>
          <p:nvPr/>
        </p:nvSpPr>
        <p:spPr bwMode="auto">
          <a:xfrm>
            <a:off x="4659313" y="1358901"/>
            <a:ext cx="827087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54000" bIns="0"/>
          <a:lstStyle/>
          <a:p>
            <a:pPr>
              <a:defRPr/>
            </a:pPr>
            <a:r>
              <a:rPr lang="de-DE" sz="800" b="1" dirty="0">
                <a:latin typeface="+mn-lt"/>
              </a:rPr>
              <a:t>Programm</a:t>
            </a:r>
          </a:p>
        </p:txBody>
      </p:sp>
      <p:sp>
        <p:nvSpPr>
          <p:cNvPr id="19" name="Text Box 75"/>
          <p:cNvSpPr txBox="1">
            <a:spLocks noChangeArrowheads="1"/>
          </p:cNvSpPr>
          <p:nvPr/>
        </p:nvSpPr>
        <p:spPr bwMode="auto">
          <a:xfrm>
            <a:off x="4659313" y="1546226"/>
            <a:ext cx="827087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54000" bIns="0"/>
          <a:lstStyle/>
          <a:p>
            <a:pPr>
              <a:defRPr/>
            </a:pPr>
            <a:r>
              <a:rPr lang="de-DE" sz="800" b="1" dirty="0">
                <a:latin typeface="+mn-lt"/>
              </a:rPr>
              <a:t>Verantwortl.</a:t>
            </a:r>
          </a:p>
        </p:txBody>
      </p:sp>
      <p:sp>
        <p:nvSpPr>
          <p:cNvPr id="20" name="Text Box 76"/>
          <p:cNvSpPr txBox="1">
            <a:spLocks noChangeArrowheads="1"/>
          </p:cNvSpPr>
          <p:nvPr/>
        </p:nvSpPr>
        <p:spPr bwMode="auto">
          <a:xfrm>
            <a:off x="4659313" y="1727201"/>
            <a:ext cx="113665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0" rIns="54000" bIns="0"/>
          <a:lstStyle/>
          <a:p>
            <a:pPr>
              <a:defRPr/>
            </a:pPr>
            <a:r>
              <a:rPr lang="de-DE" sz="800" b="1">
                <a:latin typeface="+mn-lt"/>
              </a:rPr>
              <a:t>Programmbeschreibung</a:t>
            </a:r>
          </a:p>
        </p:txBody>
      </p:sp>
      <p:sp>
        <p:nvSpPr>
          <p:cNvPr id="21" name="Text Box 77"/>
          <p:cNvSpPr txBox="1">
            <a:spLocks noChangeArrowheads="1"/>
          </p:cNvSpPr>
          <p:nvPr/>
        </p:nvSpPr>
        <p:spPr bwMode="auto">
          <a:xfrm>
            <a:off x="7369175" y="1363663"/>
            <a:ext cx="630237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54000" tIns="0" rIns="54000" bIns="0"/>
          <a:lstStyle/>
          <a:p>
            <a:pPr>
              <a:defRPr/>
            </a:pPr>
            <a:r>
              <a:rPr lang="de-DE" sz="800" b="1" dirty="0" err="1">
                <a:latin typeface="+mn-lt"/>
              </a:rPr>
              <a:t>Prog.-Nr</a:t>
            </a:r>
            <a:r>
              <a:rPr lang="de-DE" sz="800" b="1" dirty="0">
                <a:latin typeface="+mn-lt"/>
              </a:rPr>
              <a:t>.</a:t>
            </a:r>
          </a:p>
        </p:txBody>
      </p:sp>
      <p:sp>
        <p:nvSpPr>
          <p:cNvPr id="23" name="Text Box 39"/>
          <p:cNvSpPr txBox="1">
            <a:spLocks noChangeArrowheads="1"/>
          </p:cNvSpPr>
          <p:nvPr/>
        </p:nvSpPr>
        <p:spPr bwMode="auto">
          <a:xfrm>
            <a:off x="8001000" y="1357313"/>
            <a:ext cx="787400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8000" bIns="0"/>
          <a:lstStyle/>
          <a:p>
            <a:pPr algn="r">
              <a:defRPr/>
            </a:pPr>
            <a:r>
              <a:rPr lang="de-DE" sz="800" dirty="0">
                <a:latin typeface="+mn-lt"/>
              </a:rPr>
              <a:t>VALUE_NO</a:t>
            </a:r>
          </a:p>
        </p:txBody>
      </p:sp>
      <p:sp>
        <p:nvSpPr>
          <p:cNvPr id="24" name="Rectangle 68"/>
          <p:cNvSpPr>
            <a:spLocks noChangeArrowheads="1"/>
          </p:cNvSpPr>
          <p:nvPr/>
        </p:nvSpPr>
        <p:spPr bwMode="auto">
          <a:xfrm>
            <a:off x="341313" y="2820988"/>
            <a:ext cx="26638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pPr>
              <a:defRPr/>
            </a:pPr>
            <a:r>
              <a:rPr lang="de-DE" sz="1200" dirty="0">
                <a:solidFill>
                  <a:schemeClr val="bg1"/>
                </a:solidFill>
                <a:latin typeface="+mn-lt"/>
              </a:rPr>
              <a:t>Projekte</a:t>
            </a:r>
          </a:p>
        </p:txBody>
      </p:sp>
      <p:sp>
        <p:nvSpPr>
          <p:cNvPr id="26" name="Rectangle 69"/>
          <p:cNvSpPr>
            <a:spLocks noChangeArrowheads="1"/>
          </p:cNvSpPr>
          <p:nvPr/>
        </p:nvSpPr>
        <p:spPr bwMode="auto">
          <a:xfrm>
            <a:off x="341313" y="1074738"/>
            <a:ext cx="26638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>
            <a:spAutoFit/>
          </a:bodyPr>
          <a:lstStyle/>
          <a:p>
            <a:pPr>
              <a:defRPr/>
            </a:pPr>
            <a:r>
              <a:rPr lang="de-DE" sz="1200" dirty="0">
                <a:solidFill>
                  <a:schemeClr val="bg1"/>
                </a:solidFill>
                <a:latin typeface="+mn-lt"/>
              </a:rPr>
              <a:t>Programmstatus – Hi/Low-Lights</a:t>
            </a:r>
          </a:p>
        </p:txBody>
      </p:sp>
      <p:sp>
        <p:nvSpPr>
          <p:cNvPr id="27" name="Rectangle 70"/>
          <p:cNvSpPr>
            <a:spLocks noChangeArrowheads="1"/>
          </p:cNvSpPr>
          <p:nvPr/>
        </p:nvSpPr>
        <p:spPr bwMode="auto">
          <a:xfrm>
            <a:off x="4670426" y="2820988"/>
            <a:ext cx="15113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pPr>
              <a:defRPr/>
            </a:pPr>
            <a:r>
              <a:rPr lang="de-DE" sz="1200" dirty="0">
                <a:solidFill>
                  <a:schemeClr val="bg1"/>
                </a:solidFill>
                <a:latin typeface="+mn-lt"/>
              </a:rPr>
              <a:t>Ausblick</a:t>
            </a:r>
          </a:p>
        </p:txBody>
      </p:sp>
      <p:sp>
        <p:nvSpPr>
          <p:cNvPr id="28" name="Rectangle 71"/>
          <p:cNvSpPr>
            <a:spLocks noChangeArrowheads="1"/>
          </p:cNvSpPr>
          <p:nvPr/>
        </p:nvSpPr>
        <p:spPr bwMode="auto">
          <a:xfrm>
            <a:off x="4648200" y="1071563"/>
            <a:ext cx="1781175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pPr>
              <a:defRPr/>
            </a:pPr>
            <a:r>
              <a:rPr lang="de-DE" sz="1200" dirty="0">
                <a:solidFill>
                  <a:schemeClr val="bg1"/>
                </a:solidFill>
                <a:latin typeface="+mn-lt"/>
              </a:rPr>
              <a:t>Programmsteckbrief</a:t>
            </a:r>
          </a:p>
        </p:txBody>
      </p:sp>
      <p:sp>
        <p:nvSpPr>
          <p:cNvPr id="30" name="Rectangle 293"/>
          <p:cNvSpPr>
            <a:spLocks noChangeArrowheads="1"/>
          </p:cNvSpPr>
          <p:nvPr/>
        </p:nvSpPr>
        <p:spPr bwMode="auto">
          <a:xfrm>
            <a:off x="1259633" y="1412776"/>
            <a:ext cx="324036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180975" indent="-180975"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de-DE" sz="800" dirty="0" smtClean="0">
                <a:latin typeface="+mn-lt"/>
              </a:rPr>
              <a:t>VALUE_REPORT_HIGHLIGHTS</a:t>
            </a:r>
            <a:endParaRPr lang="de-DE" sz="800" dirty="0">
              <a:latin typeface="+mn-lt"/>
            </a:endParaRPr>
          </a:p>
          <a:p>
            <a:pPr marL="180975" indent="-180975"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de-DE" sz="800" dirty="0">
              <a:latin typeface="+mn-lt"/>
            </a:endParaRPr>
          </a:p>
        </p:txBody>
      </p:sp>
      <p:sp>
        <p:nvSpPr>
          <p:cNvPr id="29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88" y="1390651"/>
            <a:ext cx="357188" cy="1062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vert" lIns="90000" tIns="46800" rIns="90000" bIns="46800"/>
          <a:lstStyle/>
          <a:p>
            <a:pPr marL="180975" indent="-180975"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de-DE" sz="1100" dirty="0">
                <a:latin typeface="+mn-lt"/>
              </a:rPr>
              <a:t>PICTURE_STATE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oW_Kl4PfUaflNOYQQeLMA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87</Words>
  <Application>Microsoft Office PowerPoint</Application>
  <PresentationFormat>Bildschirmpräsentation (4:3)</PresentationFormat>
  <Paragraphs>72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Jens Schäfer</dc:creator>
  <cp:lastModifiedBy>Jens Schäfer</cp:lastModifiedBy>
  <cp:revision>44</cp:revision>
  <dcterms:created xsi:type="dcterms:W3CDTF">2013-12-18T14:35:31Z</dcterms:created>
  <dcterms:modified xsi:type="dcterms:W3CDTF">2018-01-19T14:27:24Z</dcterms:modified>
</cp:coreProperties>
</file>