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336799"/>
    <a:srgbClr val="829EC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17657" y="1422361"/>
          <a:ext cx="8273149" cy="4284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481089"/>
                <a:gridCol w="2908800"/>
                <a:gridCol w="720000"/>
                <a:gridCol w="1145632"/>
                <a:gridCol w="1017628"/>
              </a:tblGrid>
              <a:tr h="2520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Verantwortlich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Priorität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Bearbeitungsstatus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Abschluss bis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FIXEDTABLE_TOP_ISSUES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>
                <a:latin typeface="Calibri" pitchFamily="34" charset="0"/>
              </a:rPr>
              <a:t>Statusbericht 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11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grpSp>
        <p:nvGrpSpPr>
          <p:cNvPr id="16" name="Gruppieren 15"/>
          <p:cNvGrpSpPr/>
          <p:nvPr/>
        </p:nvGrpSpPr>
        <p:grpSpPr>
          <a:xfrm>
            <a:off x="324000" y="1071926"/>
            <a:ext cx="8483193" cy="4907454"/>
            <a:chOff x="324000" y="1071926"/>
            <a:chExt cx="8483193" cy="4907454"/>
          </a:xfrm>
        </p:grpSpPr>
        <p:sp>
          <p:nvSpPr>
            <p:cNvPr id="12" name="Auf der gleichen Seite des Rechtecks liegende Ecken abrunden 11"/>
            <p:cNvSpPr/>
            <p:nvPr/>
          </p:nvSpPr>
          <p:spPr>
            <a:xfrm>
              <a:off x="324000" y="1084540"/>
              <a:ext cx="8475698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Auf der gleichen Seite des Rechtecks liegende Ecken abrunden 12"/>
            <p:cNvSpPr/>
            <p:nvPr/>
          </p:nvSpPr>
          <p:spPr>
            <a:xfrm rot="10800000">
              <a:off x="331495" y="5871767"/>
              <a:ext cx="8475698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Abgerundetes Rechteck 13"/>
            <p:cNvSpPr/>
            <p:nvPr/>
          </p:nvSpPr>
          <p:spPr>
            <a:xfrm>
              <a:off x="324000" y="1081377"/>
              <a:ext cx="8474400" cy="4898003"/>
            </a:xfrm>
            <a:prstGeom prst="roundRect">
              <a:avLst>
                <a:gd name="adj" fmla="val 1274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324000" y="1071926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Top-Themen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94</Words>
  <Application>Microsoft Office PowerPoint</Application>
  <PresentationFormat>Bildschirmpräsentation (4:3)</PresentationFormat>
  <Paragraphs>88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80</cp:revision>
  <dcterms:created xsi:type="dcterms:W3CDTF">2012-03-27T12:20:03Z</dcterms:created>
  <dcterms:modified xsi:type="dcterms:W3CDTF">2018-01-19T14:31:18Z</dcterms:modified>
</cp:coreProperties>
</file>