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90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21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16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feld 3"/>
          <p:cNvSpPr txBox="1">
            <a:spLocks noChangeArrowheads="1"/>
          </p:cNvSpPr>
          <p:nvPr/>
        </p:nvSpPr>
        <p:spPr bwMode="auto">
          <a:xfrm>
            <a:off x="387196" y="668219"/>
            <a:ext cx="8280400" cy="532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de-DE" dirty="0" smtClean="0"/>
              <a:t>PICTURE_CHART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467544" y="180000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smtClean="0">
                <a:latin typeface="Calibri" pitchFamily="34" charset="0"/>
              </a:rPr>
              <a:t>VALUE_TITLE</a:t>
            </a:r>
            <a:endParaRPr lang="de-DE" sz="2000" b="1" dirty="0">
              <a:latin typeface="Calibri" pitchFamily="34" charset="0"/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6770506" y="6611779"/>
            <a:ext cx="2232248" cy="246221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r"/>
            <a:r>
              <a:rPr lang="en-GB" sz="1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Erstellt</a:t>
            </a:r>
            <a:r>
              <a:rPr lang="en-GB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am</a:t>
            </a:r>
            <a:r>
              <a:rPr lang="en-US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: </a:t>
            </a:r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VALUE_DATE_OF_EXPORT</a:t>
            </a:r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3462144" y="6613200"/>
            <a:ext cx="2209946" cy="40011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Erstellt von: VALUE_CURRENT_USER</a:t>
            </a:r>
          </a:p>
          <a:p>
            <a:pPr algn="ctr"/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ADDSLIDES_RISK_ITEM_TABLE</a:t>
            </a:r>
            <a:endParaRPr lang="de-DE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11</Words>
  <Application>Microsoft Office PowerPoint</Application>
  <PresentationFormat>Bildschirmpräsentation (4:3)</PresentationFormat>
  <Paragraphs>5</Paragraphs>
  <Slides>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3" baseType="lpstr">
      <vt:lpstr>2_Deimos</vt:lpstr>
      <vt:lpstr>Folie 1</vt:lpstr>
      <vt:lpstr>ADDSLIDES_RISK_ITEM_TABLE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cp:lastModifiedBy>Jens Schäfer</cp:lastModifiedBy>
  <cp:revision>55</cp:revision>
  <dcterms:created xsi:type="dcterms:W3CDTF">2012-03-27T12:20:03Z</dcterms:created>
  <dcterms:modified xsi:type="dcterms:W3CDTF">2018-01-18T12:21:12Z</dcterms:modified>
</cp:coreProperties>
</file>