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8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56" autoAdjust="0"/>
    <p:restoredTop sz="94660"/>
  </p:normalViewPr>
  <p:slideViewPr>
    <p:cSldViewPr>
      <p:cViewPr>
        <p:scale>
          <a:sx n="100" d="100"/>
          <a:sy n="100" d="100"/>
        </p:scale>
        <p:origin x="-204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23"/>
          <p:cNvGrpSpPr/>
          <p:nvPr userDrawn="1"/>
        </p:nvGrpSpPr>
        <p:grpSpPr>
          <a:xfrm>
            <a:off x="-9237" y="5787738"/>
            <a:ext cx="5449134" cy="1084723"/>
            <a:chOff x="-9237" y="5787738"/>
            <a:chExt cx="5449134" cy="1084723"/>
          </a:xfrm>
        </p:grpSpPr>
        <p:sp>
          <p:nvSpPr>
            <p:cNvPr id="14" name="Freihandform 13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5" name="Freihandform 14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6" name="Rechtwinkliges Dreieck 15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8" name="Gerade Verbindung 17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  <p:grpSp>
        <p:nvGrpSpPr>
          <p:cNvPr id="3" name="Gruppieren 20"/>
          <p:cNvGrpSpPr/>
          <p:nvPr userDrawn="1"/>
        </p:nvGrpSpPr>
        <p:grpSpPr>
          <a:xfrm rot="10800000">
            <a:off x="3694866" y="-5261"/>
            <a:ext cx="5449134" cy="1084723"/>
            <a:chOff x="-9237" y="5787738"/>
            <a:chExt cx="5449134" cy="1084723"/>
          </a:xfrm>
        </p:grpSpPr>
        <p:sp>
          <p:nvSpPr>
            <p:cNvPr id="22" name="Freihandform 21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3" name="Freihandform 22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4" name="Rechtwinkliges Dreieck 23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5" name="Gerade Verbindung 24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3" descr="D:\Users\mga\Desktop\Top-Logic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6093296"/>
            <a:ext cx="1500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8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dirty="0" smtClean="0"/>
              <a:t>Formatvorlage des Untertitelmasters durch Klicken bearbeiten</a:t>
            </a:r>
            <a:endParaRPr lang="de-DE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grpSp>
        <p:nvGrpSpPr>
          <p:cNvPr id="2" name="Gruppieren 15"/>
          <p:cNvGrpSpPr/>
          <p:nvPr userDrawn="1"/>
        </p:nvGrpSpPr>
        <p:grpSpPr>
          <a:xfrm>
            <a:off x="-3765" y="6381328"/>
            <a:ext cx="9147765" cy="483760"/>
            <a:chOff x="-3765" y="4832896"/>
            <a:chExt cx="9147765" cy="2032192"/>
          </a:xfrm>
        </p:grpSpPr>
        <p:sp>
          <p:nvSpPr>
            <p:cNvPr id="17" name="Freihandform 1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9" name="Freihandform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0" name="Freihandform 19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1" name="Gerade Verbindung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  <p:sp>
        <p:nvSpPr>
          <p:cNvPr id="9" name="Rechteck 8"/>
          <p:cNvSpPr/>
          <p:nvPr userDrawn="1"/>
        </p:nvSpPr>
        <p:spPr>
          <a:xfrm>
            <a:off x="3462144" y="6613200"/>
            <a:ext cx="3414112" cy="400110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ctr"/>
            <a:r>
              <a:rPr lang="de-DE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VALUE_LABEL_CURRENT_USER: VALUE_CURRENT_USER</a:t>
            </a:r>
          </a:p>
          <a:p>
            <a:pPr algn="ctr"/>
            <a:endParaRPr lang="de-DE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10" name="Rechteck 9"/>
          <p:cNvSpPr/>
          <p:nvPr userDrawn="1"/>
        </p:nvSpPr>
        <p:spPr>
          <a:xfrm>
            <a:off x="6770506" y="6611779"/>
            <a:ext cx="2232248" cy="400110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r"/>
            <a:r>
              <a:rPr lang="en-US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VALUE_LABEL_DATE_OF_EXPORT: </a:t>
            </a:r>
            <a:r>
              <a:rPr lang="de-DE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VALUE_DATE_OF_EXPORT</a:t>
            </a:r>
            <a:endParaRPr lang="de-DE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3040063" y="3371850"/>
            <a:ext cx="3188121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bIns="0"/>
          <a:lstStyle/>
          <a:p>
            <a:r>
              <a:rPr lang="de-CH" sz="2400" b="1" dirty="0" smtClean="0">
                <a:solidFill>
                  <a:srgbClr val="0070C0"/>
                </a:solidFill>
                <a:latin typeface="Arial" charset="0"/>
              </a:rPr>
              <a:t>Business </a:t>
            </a:r>
            <a:r>
              <a:rPr lang="de-CH" sz="2400" b="1" dirty="0" err="1" smtClean="0">
                <a:solidFill>
                  <a:srgbClr val="0070C0"/>
                </a:solidFill>
                <a:latin typeface="Arial" charset="0"/>
              </a:rPr>
              <a:t>report</a:t>
            </a:r>
            <a:endParaRPr lang="de-DE" sz="2400" b="1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3066688" y="3851756"/>
            <a:ext cx="5969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VALUE_SETTING_NAME</a:t>
            </a:r>
            <a:endParaRPr lang="de-DE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ADDSLIDES_CONTENT</a:t>
            </a:r>
            <a:endParaRPr lang="de-DE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Deimos">
  <a:themeElements>
    <a:clrScheme name="Top-Logic">
      <a:dk1>
        <a:srgbClr val="336799"/>
      </a:dk1>
      <a:lt1>
        <a:srgbClr val="FFFFFF"/>
      </a:lt1>
      <a:dk2>
        <a:srgbClr val="0070C0"/>
      </a:dk2>
      <a:lt2>
        <a:srgbClr val="BFE4FF"/>
      </a:lt2>
      <a:accent1>
        <a:srgbClr val="336799"/>
      </a:accent1>
      <a:accent2>
        <a:srgbClr val="FFFCC6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</Words>
  <Application>Microsoft Office PowerPoint</Application>
  <PresentationFormat>Bildschirmpräsentation (4:3)</PresentationFormat>
  <Paragraphs>3</Paragraphs>
  <Slides>2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3" baseType="lpstr">
      <vt:lpstr>2_Deimos</vt:lpstr>
      <vt:lpstr>Folie 1</vt:lpstr>
      <vt:lpstr>ADDSLIDES_CONTENT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Jens Schäfer</dc:creator>
  <cp:lastModifiedBy>Jens Schäfer</cp:lastModifiedBy>
  <cp:revision>13</cp:revision>
  <dcterms:created xsi:type="dcterms:W3CDTF">2013-12-18T14:35:31Z</dcterms:created>
  <dcterms:modified xsi:type="dcterms:W3CDTF">2018-01-19T14:15:02Z</dcterms:modified>
</cp:coreProperties>
</file>