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8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8" name="Textfeld 3"/>
          <p:cNvSpPr txBox="1">
            <a:spLocks noChangeArrowheads="1"/>
          </p:cNvSpPr>
          <p:nvPr/>
        </p:nvSpPr>
        <p:spPr bwMode="auto">
          <a:xfrm>
            <a:off x="0" y="7600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dirty="0" smtClean="0"/>
              <a:t>ADDSLIDES_CHARTS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9428225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Canterino, Christian</dc:creator>
  <cp:lastModifiedBy>Jens Schäfer</cp:lastModifiedBy>
  <cp:revision>50</cp:revision>
  <dcterms:created xsi:type="dcterms:W3CDTF">2012-03-27T12:20:03Z</dcterms:created>
  <dcterms:modified xsi:type="dcterms:W3CDTF">2018-01-19T14:28:29Z</dcterms:modified>
</cp:coreProperties>
</file>