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6770506" y="6611779"/>
            <a:ext cx="2232248" cy="24622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</a:t>
            </a:r>
            <a:r>
              <a:rPr lang="en-GB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am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462144" y="6613200"/>
            <a:ext cx="2209946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 von: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aphicFrame>
        <p:nvGraphicFramePr>
          <p:cNvPr id="4" name="Tabelle 3"/>
          <p:cNvGraphicFramePr>
            <a:graphicFrameLocks noGrp="1"/>
          </p:cNvGraphicFramePr>
          <p:nvPr/>
        </p:nvGraphicFramePr>
        <p:xfrm>
          <a:off x="328630" y="332656"/>
          <a:ext cx="8424000" cy="5579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356000"/>
                <a:gridCol w="1620000"/>
                <a:gridCol w="1620000"/>
                <a:gridCol w="828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+mn-lt"/>
                        </a:rPr>
                        <a:t>Name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Datum (Plan)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Datum(Vorhersage)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Erreicht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FIXEDTABLE_MILESTONES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</Words>
  <Application>Microsoft Office PowerPoint</Application>
  <PresentationFormat>Bildschirmpräsentation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45</cp:revision>
  <dcterms:created xsi:type="dcterms:W3CDTF">2012-03-27T12:20:03Z</dcterms:created>
  <dcterms:modified xsi:type="dcterms:W3CDTF">2014-10-21T16:09:20Z</dcterms:modified>
</cp:coreProperties>
</file>