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sp>
        <p:nvSpPr>
          <p:cNvPr id="9" name="Rechteck 8"/>
          <p:cNvSpPr/>
          <p:nvPr userDrawn="1"/>
        </p:nvSpPr>
        <p:spPr>
          <a:xfrm>
            <a:off x="3462144" y="6613200"/>
            <a:ext cx="2209946" cy="553998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VALUE_LABEL_CURRENT_USER: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0" name="Rechteck 9"/>
          <p:cNvSpPr/>
          <p:nvPr userDrawn="1"/>
        </p:nvSpPr>
        <p:spPr>
          <a:xfrm>
            <a:off x="6770506" y="6611779"/>
            <a:ext cx="2232248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VALUE_LABEL_DATE_OF_EXPORT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763688" y="3861048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VALUE_LABEL_DATE_OF_EXPORT: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VALUE_DATE_OF_EXPORT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763688" y="4293096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VALUE_LABEL_CURRENT_USER: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VALUE_CURRENT_USER</a:t>
            </a:r>
          </a:p>
        </p:txBody>
      </p:sp>
      <p:sp>
        <p:nvSpPr>
          <p:cNvPr id="8" name="Titel 2"/>
          <p:cNvSpPr txBox="1">
            <a:spLocks/>
          </p:cNvSpPr>
          <p:nvPr/>
        </p:nvSpPr>
        <p:spPr>
          <a:xfrm>
            <a:off x="734888" y="148478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1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VALUE_TITLE</a:t>
            </a:r>
            <a:endParaRPr kumimoji="0" lang="de-DE" sz="41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763688" y="2502662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VALUE_LABEL_MAIN_TYPE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VALUE_MAIN_TYPE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763688" y="2931515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VALUE_LABEL_CURR_ELT_TYPE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VALUE_CURR_ELT_TYPE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ADDSLIDES_CONTENT</a:t>
            </a:r>
            <a:endParaRPr lang="de-DE" sz="2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</Words>
  <Application>Microsoft Office PowerPoint</Application>
  <PresentationFormat>Bildschirmpräsentation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Folie 1</vt:lpstr>
      <vt:lpstr>Folie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50</cp:revision>
  <dcterms:created xsi:type="dcterms:W3CDTF">2012-03-27T12:20:03Z</dcterms:created>
  <dcterms:modified xsi:type="dcterms:W3CDTF">2018-01-19T14:26:41Z</dcterms:modified>
</cp:coreProperties>
</file>