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2209946" cy="55399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VALUE_LABEL_DATE_OF_EXPORT: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VALUE_LABEL_CURRENT_USER: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8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VALUE_TITLE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VALUE_MAIN_TYPE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VALUE_CURR_ELT_TYPE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ADDSLIDES_CONTENT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</Words>
  <Application>Microsoft Office PowerPoint</Application>
  <PresentationFormat>Bildschirmpräsentation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50</cp:revision>
  <dcterms:created xsi:type="dcterms:W3CDTF">2012-03-27T12:20:03Z</dcterms:created>
  <dcterms:modified xsi:type="dcterms:W3CDTF">2018-01-19T14:27:04Z</dcterms:modified>
</cp:coreProperties>
</file>