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25763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solidFill>
                  <a:srgbClr val="336799"/>
                </a:solidFill>
                <a:latin typeface="Calibri" pitchFamily="34" charset="0"/>
              </a:rPr>
              <a:t>VALUE_TITLE</a:t>
            </a:r>
            <a:endParaRPr lang="de-DE" b="1" dirty="0">
              <a:solidFill>
                <a:srgbClr val="336799"/>
              </a:solidFill>
              <a:latin typeface="Calibri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4545712"/>
              </p:ext>
            </p:extLst>
          </p:nvPr>
        </p:nvGraphicFramePr>
        <p:xfrm>
          <a:off x="363600" y="763200"/>
          <a:ext cx="8416800" cy="1289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00400"/>
                <a:gridCol w="2638800"/>
                <a:gridCol w="2638800"/>
                <a:gridCol w="26388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FIXEDTABLE_DATA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</Words>
  <Application>Microsoft Office PowerPoint</Application>
  <PresentationFormat>Bildschirmpräsentation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68</cp:revision>
  <dcterms:created xsi:type="dcterms:W3CDTF">2012-03-27T12:20:03Z</dcterms:created>
  <dcterms:modified xsi:type="dcterms:W3CDTF">2018-01-19T14:29:16Z</dcterms:modified>
</cp:coreProperties>
</file>