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/>
        </p:nvGraphicFramePr>
        <p:xfrm>
          <a:off x="328630" y="332656"/>
          <a:ext cx="8460000" cy="1463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32000"/>
                <a:gridCol w="2664000"/>
                <a:gridCol w="1908000"/>
                <a:gridCol w="2268000"/>
                <a:gridCol w="1188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Nr.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Bezeichnung Maßnahme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Klasse/Art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Verantwortlich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Umsetzung bis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FIXEDTABLE_RISKS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</Words>
  <Application>Microsoft Office PowerPoint</Application>
  <PresentationFormat>Bildschirmpräsentation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44</cp:revision>
  <dcterms:created xsi:type="dcterms:W3CDTF">2012-03-27T12:20:03Z</dcterms:created>
  <dcterms:modified xsi:type="dcterms:W3CDTF">2014-10-21T14:52:44Z</dcterms:modified>
</cp:coreProperties>
</file>