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1" r:id="rId2"/>
    <p:sldId id="260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>
        <p:scale>
          <a:sx n="100" d="100"/>
          <a:sy n="100" d="100"/>
        </p:scale>
        <p:origin x="-1908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5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42658-AC77-440A-BA63-EE01D18AB4FE}" type="datetimeFigureOut">
              <a:rPr lang="de-DE" smtClean="0"/>
              <a:pPr/>
              <a:t>19.01.2018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39299-232F-45C3-8CD2-D0668FECF73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VALUE_LABEL_DATE_OF_EXPORT: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VALUE_LABEL_CURRENT_USER: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5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Programmbericht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VALUE_MAIN_TYPE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 smtClean="0">
                <a:latin typeface="Calibri" pitchFamily="34" charset="0"/>
                <a:cs typeface="Arial" charset="0"/>
              </a:rPr>
              <a:t>ADDSLIDES_CONTENT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</Words>
  <Application>Microsoft Office PowerPoint</Application>
  <PresentationFormat>Bildschirmpräsentation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16</cp:revision>
  <dcterms:created xsi:type="dcterms:W3CDTF">2009-01-12T19:36:49Z</dcterms:created>
  <dcterms:modified xsi:type="dcterms:W3CDTF">2018-01-19T14:25:32Z</dcterms:modified>
</cp:coreProperties>
</file>