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7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08" y="-5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8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dirty="0" smtClean="0"/>
              <a:t>Formatvorlage des Untertitelmasters durch Klicken bearbeiten</a:t>
            </a:r>
            <a:endParaRPr lang="de-D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el 2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ADDSLIDES_PROJECT_REPORT_DETAILS</a:t>
            </a:r>
            <a:endParaRPr lang="de-DE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el 2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ADDSLIDES_PROGRAM_REPORT_DETAILS</a:t>
            </a:r>
            <a:endParaRPr lang="de-DE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</Words>
  <Application>Microsoft Office PowerPoint</Application>
  <PresentationFormat>Bildschirmpräsentation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3" baseType="lpstr">
      <vt:lpstr>2_Deimos</vt:lpstr>
      <vt:lpstr>ADDSLIDES_PROJECT_REPORT_DETAILS</vt:lpstr>
      <vt:lpstr>ADDSLIDES_PROGRAM_REPORT_DETAILS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Jens Schäfer</dc:creator>
  <cp:lastModifiedBy>Jens Schäfer</cp:lastModifiedBy>
  <cp:revision>28</cp:revision>
  <dcterms:created xsi:type="dcterms:W3CDTF">2013-12-18T14:35:31Z</dcterms:created>
  <dcterms:modified xsi:type="dcterms:W3CDTF">2018-01-19T14:27:19Z</dcterms:modified>
</cp:coreProperties>
</file>