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25763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260772" y="233465"/>
            <a:ext cx="8559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latin typeface="Calibri" pitchFamily="34" charset="0"/>
              </a:rPr>
              <a:t>Gewählte Berichtsgröße: </a:t>
            </a:r>
            <a:endParaRPr lang="de-DE" b="1" dirty="0">
              <a:latin typeface="Calibri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269916" y="586890"/>
            <a:ext cx="8478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i="1" dirty="0" smtClean="0">
                <a:latin typeface="Calibri" pitchFamily="34" charset="0"/>
              </a:rPr>
              <a:t>VALUE_SELECTED_GOAL</a:t>
            </a:r>
            <a:endParaRPr lang="de-DE" sz="1200" i="1" dirty="0">
              <a:latin typeface="Calibri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03442970"/>
              </p:ext>
            </p:extLst>
          </p:nvPr>
        </p:nvGraphicFramePr>
        <p:xfrm>
          <a:off x="328630" y="1070856"/>
          <a:ext cx="8424001" cy="914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31669"/>
                <a:gridCol w="1287745"/>
                <a:gridCol w="2146242"/>
                <a:gridCol w="2570002"/>
                <a:gridCol w="1588343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Wert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Typ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Name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>
                          <a:latin typeface="Calibri" pitchFamily="34" charset="0"/>
                        </a:rPr>
                        <a:t>Gehört zu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Kategorie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FIXEDTABLE_RISK_ITEMS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</Words>
  <Application>Microsoft Office PowerPoint</Application>
  <PresentationFormat>Bildschirmpräsentation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62</cp:revision>
  <dcterms:created xsi:type="dcterms:W3CDTF">2012-03-27T12:20:03Z</dcterms:created>
  <dcterms:modified xsi:type="dcterms:W3CDTF">2018-01-19T14:30:27Z</dcterms:modified>
</cp:coreProperties>
</file>