
<file path=[Content_Types].xml><?xml version="1.0" encoding="utf-8"?>
<Types xmlns="http://schemas.openxmlformats.org/package/2006/content-types"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erverZoom="25763" saveSubsetFonts="1">
  <p:sldMasterIdLst>
    <p:sldMasterId id="2147483674" r:id="rId1"/>
  </p:sldMasterIdLst>
  <p:sldIdLst>
    <p:sldId id="256" r:id="rId2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Gitternetz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73A0DAA-6AF3-43AB-8588-CEC1D06C72B9}" styleName="Mittlere Formatvorlag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29" d="100"/>
          <a:sy n="129" d="100"/>
        </p:scale>
        <p:origin x="-11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23"/>
          <p:cNvGrpSpPr/>
          <p:nvPr userDrawn="1"/>
        </p:nvGrpSpPr>
        <p:grpSpPr>
          <a:xfrm>
            <a:off x="-9237" y="5787738"/>
            <a:ext cx="5449134" cy="1084723"/>
            <a:chOff x="-9237" y="5787738"/>
            <a:chExt cx="5449134" cy="1084723"/>
          </a:xfrm>
        </p:grpSpPr>
        <p:sp>
          <p:nvSpPr>
            <p:cNvPr id="14" name="Freihandform 13"/>
            <p:cNvSpPr>
              <a:spLocks/>
            </p:cNvSpPr>
            <p:nvPr userDrawn="1"/>
          </p:nvSpPr>
          <p:spPr bwMode="auto">
            <a:xfrm>
              <a:off x="499273" y="5944936"/>
              <a:ext cx="4940624" cy="9210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7485" h="337">
                  <a:moveTo>
                    <a:pt x="0" y="2"/>
                  </a:moveTo>
                  <a:lnTo>
                    <a:pt x="7485" y="337"/>
                  </a:lnTo>
                  <a:lnTo>
                    <a:pt x="5558" y="337"/>
                  </a:lnTo>
                  <a:lnTo>
                    <a:pt x="1" y="0"/>
                  </a:lnTo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5" name="Freihandform 14"/>
            <p:cNvSpPr>
              <a:spLocks/>
            </p:cNvSpPr>
            <p:nvPr userDrawn="1"/>
          </p:nvSpPr>
          <p:spPr bwMode="auto">
            <a:xfrm>
              <a:off x="485717" y="5939011"/>
              <a:ext cx="3690451" cy="93345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591" h="588">
                  <a:moveTo>
                    <a:pt x="0" y="0"/>
                  </a:moveTo>
                  <a:lnTo>
                    <a:pt x="5591" y="585"/>
                  </a:lnTo>
                  <a:lnTo>
                    <a:pt x="4415" y="588"/>
                  </a:lnTo>
                  <a:lnTo>
                    <a:pt x="12" y="4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6" name="Rechtwinkliges Dreieck 15"/>
            <p:cNvSpPr>
              <a:spLocks/>
            </p:cNvSpPr>
            <p:nvPr userDrawn="1"/>
          </p:nvSpPr>
          <p:spPr bwMode="auto">
            <a:xfrm>
              <a:off x="-6042" y="5791253"/>
              <a:ext cx="3402314" cy="1080868"/>
            </a:xfrm>
            <a:prstGeom prst="rtTriangle">
              <a:avLst/>
            </a:pr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8" name="Gerade Verbindung 17"/>
            <p:cNvCxnSpPr/>
            <p:nvPr userDrawn="1"/>
          </p:nvCxnSpPr>
          <p:spPr>
            <a:xfrm>
              <a:off x="-9237" y="5787738"/>
              <a:ext cx="3405509" cy="108438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" name="Picture 3" descr="C:\Users\jes\Desktop\project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4584" y="6166908"/>
            <a:ext cx="574476" cy="639054"/>
          </a:xfrm>
          <a:prstGeom prst="rect">
            <a:avLst/>
          </a:prstGeom>
          <a:noFill/>
        </p:spPr>
      </p:pic>
      <p:grpSp>
        <p:nvGrpSpPr>
          <p:cNvPr id="3" name="Gruppieren 20"/>
          <p:cNvGrpSpPr/>
          <p:nvPr userDrawn="1"/>
        </p:nvGrpSpPr>
        <p:grpSpPr>
          <a:xfrm rot="10800000">
            <a:off x="3694866" y="-5261"/>
            <a:ext cx="5449134" cy="1084723"/>
            <a:chOff x="-9237" y="5787738"/>
            <a:chExt cx="5449134" cy="1084723"/>
          </a:xfrm>
        </p:grpSpPr>
        <p:sp>
          <p:nvSpPr>
            <p:cNvPr id="22" name="Freihandform 21"/>
            <p:cNvSpPr>
              <a:spLocks/>
            </p:cNvSpPr>
            <p:nvPr userDrawn="1"/>
          </p:nvSpPr>
          <p:spPr bwMode="auto">
            <a:xfrm>
              <a:off x="499273" y="5944936"/>
              <a:ext cx="4940624" cy="9210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7485" h="337">
                  <a:moveTo>
                    <a:pt x="0" y="2"/>
                  </a:moveTo>
                  <a:lnTo>
                    <a:pt x="7485" y="337"/>
                  </a:lnTo>
                  <a:lnTo>
                    <a:pt x="5558" y="337"/>
                  </a:lnTo>
                  <a:lnTo>
                    <a:pt x="1" y="0"/>
                  </a:lnTo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3" name="Freihandform 22"/>
            <p:cNvSpPr>
              <a:spLocks/>
            </p:cNvSpPr>
            <p:nvPr userDrawn="1"/>
          </p:nvSpPr>
          <p:spPr bwMode="auto">
            <a:xfrm>
              <a:off x="485717" y="5939011"/>
              <a:ext cx="3690451" cy="93345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591" h="588">
                  <a:moveTo>
                    <a:pt x="0" y="0"/>
                  </a:moveTo>
                  <a:lnTo>
                    <a:pt x="5591" y="585"/>
                  </a:lnTo>
                  <a:lnTo>
                    <a:pt x="4415" y="588"/>
                  </a:lnTo>
                  <a:lnTo>
                    <a:pt x="12" y="4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4" name="Rechtwinkliges Dreieck 23"/>
            <p:cNvSpPr>
              <a:spLocks/>
            </p:cNvSpPr>
            <p:nvPr userDrawn="1"/>
          </p:nvSpPr>
          <p:spPr bwMode="auto">
            <a:xfrm>
              <a:off x="-6042" y="5791253"/>
              <a:ext cx="3402314" cy="1080868"/>
            </a:xfrm>
            <a:prstGeom prst="rtTriangle">
              <a:avLst/>
            </a:pr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25" name="Gerade Verbindung 24"/>
            <p:cNvCxnSpPr/>
            <p:nvPr userDrawn="1"/>
          </p:nvCxnSpPr>
          <p:spPr>
            <a:xfrm>
              <a:off x="-9237" y="5787738"/>
              <a:ext cx="3405509" cy="108438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6" name="Picture 3" descr="D:\Users\mga\Desktop\Top-Logic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24328" y="6093296"/>
            <a:ext cx="15001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Titelplatzhalt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rtlCol="0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platzhalt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  <p:grpSp>
        <p:nvGrpSpPr>
          <p:cNvPr id="2" name="Gruppieren 15"/>
          <p:cNvGrpSpPr/>
          <p:nvPr userDrawn="1"/>
        </p:nvGrpSpPr>
        <p:grpSpPr>
          <a:xfrm>
            <a:off x="-3765" y="6381328"/>
            <a:ext cx="9147765" cy="483760"/>
            <a:chOff x="-3765" y="4832896"/>
            <a:chExt cx="9147765" cy="2032192"/>
          </a:xfrm>
        </p:grpSpPr>
        <p:sp>
          <p:nvSpPr>
            <p:cNvPr id="17" name="Freihandform 1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9" name="Freihandform 18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0" name="Freihandform 19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21" name="Gerade Verbindung 20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3" name="Picture 3" descr="C:\Users\jes\Desktop\project.png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4584" y="6166908"/>
            <a:ext cx="574476" cy="639054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/>
          <p:cNvSpPr/>
          <p:nvPr/>
        </p:nvSpPr>
        <p:spPr>
          <a:xfrm>
            <a:off x="260772" y="233465"/>
            <a:ext cx="85596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b="1" dirty="0" smtClean="0">
                <a:solidFill>
                  <a:srgbClr val="336799"/>
                </a:solidFill>
                <a:latin typeface="Calibri" pitchFamily="34" charset="0"/>
              </a:rPr>
              <a:t>VALUE_TITLE</a:t>
            </a:r>
            <a:endParaRPr lang="de-DE" b="1" dirty="0">
              <a:solidFill>
                <a:srgbClr val="336799"/>
              </a:solidFill>
              <a:latin typeface="Calibri" pitchFamily="34" charset="0"/>
            </a:endParaRPr>
          </a:p>
        </p:txBody>
      </p:sp>
      <p:graphicFrame>
        <p:nvGraphicFramePr>
          <p:cNvPr id="10" name="Tabel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84886436"/>
              </p:ext>
            </p:extLst>
          </p:nvPr>
        </p:nvGraphicFramePr>
        <p:xfrm>
          <a:off x="364362" y="763200"/>
          <a:ext cx="500400" cy="1289464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500400"/>
              </a:tblGrid>
              <a:tr h="256376"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latin typeface="Calibri" pitchFamily="34" charset="0"/>
                        </a:rPr>
                        <a:t>FIXEDTABLE_DATA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83624"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latin typeface="Calibri" pitchFamily="34" charset="0"/>
                        </a:rPr>
                        <a:t> </a:t>
                      </a:r>
                      <a:endParaRPr lang="de-DE" sz="1200" dirty="0"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2_Deimos">
  <a:themeElements>
    <a:clrScheme name="Top-Logic">
      <a:dk1>
        <a:srgbClr val="336799"/>
      </a:dk1>
      <a:lt1>
        <a:srgbClr val="FFFFFF"/>
      </a:lt1>
      <a:dk2>
        <a:srgbClr val="0070C0"/>
      </a:dk2>
      <a:lt2>
        <a:srgbClr val="BFE4FF"/>
      </a:lt2>
      <a:accent1>
        <a:srgbClr val="336799"/>
      </a:accent1>
      <a:accent2>
        <a:srgbClr val="FFFCC6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Deimos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Deimos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</Words>
  <Application>Microsoft Office PowerPoint</Application>
  <PresentationFormat>Bildschirmpräsentation (4:3)</PresentationFormat>
  <Paragraphs>3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2_Deimos</vt:lpstr>
      <vt:lpstr>Folie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Schäfer, Jens</dc:creator>
  <cp:lastModifiedBy>Jens Schäfer</cp:lastModifiedBy>
  <cp:revision>71</cp:revision>
  <dcterms:created xsi:type="dcterms:W3CDTF">2012-03-27T12:20:03Z</dcterms:created>
  <dcterms:modified xsi:type="dcterms:W3CDTF">2018-01-19T14:28:48Z</dcterms:modified>
</cp:coreProperties>
</file>