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25763" saveSubsetFonts="1">
  <p:sldMasterIdLst>
    <p:sldMasterId id="2147483674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260772" y="233465"/>
            <a:ext cx="85596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smtClean="0">
                <a:solidFill>
                  <a:srgbClr val="336799"/>
                </a:solidFill>
                <a:latin typeface="Calibri" pitchFamily="34" charset="0"/>
              </a:rPr>
              <a:t>VALUE_TITLE</a:t>
            </a:r>
            <a:endParaRPr lang="de-DE" b="1" dirty="0">
              <a:solidFill>
                <a:srgbClr val="336799"/>
              </a:solidFill>
              <a:latin typeface="Calibri" pitchFamily="34" charset="0"/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9518483"/>
              </p:ext>
            </p:extLst>
          </p:nvPr>
        </p:nvGraphicFramePr>
        <p:xfrm>
          <a:off x="364362" y="763200"/>
          <a:ext cx="4820400" cy="12894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00400"/>
                <a:gridCol w="4320000"/>
              </a:tblGrid>
              <a:tr h="256376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FIXEDTABLE_DATA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aseline="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3624">
                <a:tc>
                  <a:txBody>
                    <a:bodyPr/>
                    <a:lstStyle/>
                    <a:p>
                      <a:r>
                        <a:rPr lang="de-DE" sz="120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 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</Words>
  <Application>Microsoft Office PowerPoint</Application>
  <PresentationFormat>Bildschirmpräsentation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2_Deimos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Schäfer, Jens</dc:creator>
  <cp:lastModifiedBy>Jens Schäfer</cp:lastModifiedBy>
  <cp:revision>70</cp:revision>
  <dcterms:created xsi:type="dcterms:W3CDTF">2012-03-27T12:20:03Z</dcterms:created>
  <dcterms:modified xsi:type="dcterms:W3CDTF">2018-01-19T14:28:58Z</dcterms:modified>
</cp:coreProperties>
</file>