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8" d="100"/>
          <a:sy n="128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6770506" y="6611779"/>
            <a:ext cx="2232248" cy="246221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GB" sz="1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</a:t>
            </a:r>
            <a:r>
              <a:rPr lang="en-GB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am</a:t>
            </a:r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462144" y="6613200"/>
            <a:ext cx="2209946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 von: 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328630" y="332656"/>
          <a:ext cx="8478000" cy="5579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42000"/>
                <a:gridCol w="3420000"/>
                <a:gridCol w="1836000"/>
                <a:gridCol w="10800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err="1" smtClean="0"/>
                        <a:t>Stakeholder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Beschreibung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Art</a:t>
                      </a:r>
                      <a:r>
                        <a:rPr lang="de-DE" sz="1200" baseline="0" dirty="0" smtClean="0"/>
                        <a:t> der Einflussnahme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Gewichtung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FIXEDTABLE_STAKES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</Words>
  <Application>Microsoft Office PowerPoint</Application>
  <PresentationFormat>Bildschirmpräsentation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52</cp:revision>
  <dcterms:created xsi:type="dcterms:W3CDTF">2012-03-27T12:20:03Z</dcterms:created>
  <dcterms:modified xsi:type="dcterms:W3CDTF">2014-10-21T14:56:30Z</dcterms:modified>
</cp:coreProperties>
</file>