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8" r:id="rId2"/>
    <p:sldId id="256" r:id="rId3"/>
    <p:sldId id="257" r:id="rId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8" d="100"/>
          <a:sy n="128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1763688" y="2502662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VALUE_MAIN_TYPE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VALUE_MAIN_ELT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1763688" y="2931515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VALUE_CURR_ELT_TYPE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VALUE_CURR_ELT_NAME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1763688" y="3861048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Erstellt am: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VALUE_DATE_OF_EXPORT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1763688" y="4293096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Erstellt von: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VALUE_CURRENT_USER</a:t>
            </a:r>
          </a:p>
        </p:txBody>
      </p:sp>
      <p:sp>
        <p:nvSpPr>
          <p:cNvPr id="14" name="Titel 2"/>
          <p:cNvSpPr txBox="1">
            <a:spLocks/>
          </p:cNvSpPr>
          <p:nvPr/>
        </p:nvSpPr>
        <p:spPr>
          <a:xfrm>
            <a:off x="734888" y="148478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1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VALUE_TITLE</a:t>
            </a:r>
            <a:endParaRPr kumimoji="0" lang="de-DE" sz="4100" b="1" i="0" u="sng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feld 3"/>
          <p:cNvSpPr txBox="1">
            <a:spLocks noChangeArrowheads="1"/>
          </p:cNvSpPr>
          <p:nvPr/>
        </p:nvSpPr>
        <p:spPr bwMode="auto">
          <a:xfrm>
            <a:off x="387196" y="668219"/>
            <a:ext cx="8280400" cy="53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de-DE" dirty="0" smtClean="0"/>
              <a:t>PICTURE_CHART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467544" y="18000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VALUE_TITLE</a:t>
            </a:r>
            <a:endParaRPr lang="de-DE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6770506" y="6611779"/>
            <a:ext cx="2232248" cy="246221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r"/>
            <a:r>
              <a:rPr lang="en-GB" sz="1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</a:t>
            </a:r>
            <a:r>
              <a:rPr lang="en-GB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am</a:t>
            </a:r>
            <a:r>
              <a:rPr lang="en-US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: </a:t>
            </a:r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VALUE_DATE_OF_EXPORT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3462144" y="6613200"/>
            <a:ext cx="2209946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 von: VALUE_CURRENT_USER</a:t>
            </a:r>
          </a:p>
          <a:p>
            <a:pPr algn="ctr"/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ADDSLIDES_STAKE_TABLE</a:t>
            </a:r>
            <a:endParaRPr lang="de-DE" dirty="0"/>
          </a:p>
        </p:txBody>
      </p:sp>
      <p:sp>
        <p:nvSpPr>
          <p:cNvPr id="3" name="Rechteck 2"/>
          <p:cNvSpPr/>
          <p:nvPr/>
        </p:nvSpPr>
        <p:spPr>
          <a:xfrm>
            <a:off x="6770506" y="6611779"/>
            <a:ext cx="2232248" cy="246221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r"/>
            <a:r>
              <a:rPr lang="en-GB" sz="1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</a:t>
            </a:r>
            <a:r>
              <a:rPr lang="en-GB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am</a:t>
            </a:r>
            <a:r>
              <a:rPr lang="en-US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: </a:t>
            </a:r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VALUE_DATE_OF_EXPORT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462144" y="6613200"/>
            <a:ext cx="2209946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 von: VALUE_CURRENT_USER</a:t>
            </a:r>
          </a:p>
          <a:p>
            <a:pPr algn="ctr"/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32</Words>
  <Application>Microsoft Office PowerPoint</Application>
  <PresentationFormat>Bildschirmpräsentation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4" baseType="lpstr">
      <vt:lpstr>2_Deimos</vt:lpstr>
      <vt:lpstr>Folie 1</vt:lpstr>
      <vt:lpstr>Folie 2</vt:lpstr>
      <vt:lpstr>ADDSLIDES_STAKE_TABLE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Schäfer, Jens</dc:creator>
  <cp:lastModifiedBy>Jens Schäfer</cp:lastModifiedBy>
  <cp:revision>73</cp:revision>
  <dcterms:created xsi:type="dcterms:W3CDTF">2012-03-27T12:20:03Z</dcterms:created>
  <dcterms:modified xsi:type="dcterms:W3CDTF">2014-10-21T14:56:12Z</dcterms:modified>
</cp:coreProperties>
</file>