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 varScale="1">
        <p:scale>
          <a:sx n="128" d="100"/>
          <a:sy n="128" d="100"/>
        </p:scale>
        <p:origin x="-1098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Creation</a:t>
            </a:r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20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date</a:t>
            </a:r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Creator</a:t>
            </a:r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5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Program </a:t>
            </a:r>
            <a:r>
              <a:rPr kumimoji="0" lang="de-DE" sz="41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report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VALUE_MAIN_ELT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 smtClean="0">
                <a:latin typeface="Calibri" pitchFamily="34" charset="0"/>
                <a:cs typeface="Arial" charset="0"/>
              </a:rPr>
              <a:t>Program </a:t>
            </a:r>
            <a:r>
              <a:rPr lang="de-CH" sz="2000" b="1" dirty="0" err="1" smtClean="0">
                <a:latin typeface="Calibri" pitchFamily="34" charset="0"/>
                <a:cs typeface="Arial" charset="0"/>
              </a:rPr>
              <a:t>report</a:t>
            </a:r>
            <a:r>
              <a:rPr lang="de-CH" sz="2000" b="1" dirty="0" smtClean="0">
                <a:latin typeface="Calibri" pitchFamily="34" charset="0"/>
                <a:cs typeface="Arial" charset="0"/>
              </a:rPr>
              <a:t> </a:t>
            </a:r>
            <a:r>
              <a:rPr lang="de-CH" sz="2000" b="1" dirty="0" smtClean="0">
                <a:latin typeface="Calibri" pitchFamily="34" charset="0"/>
                <a:cs typeface="Arial" charset="0"/>
              </a:rPr>
              <a:t>VALUE_PROGRAM_NAME_HEAD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  <p:grpSp>
        <p:nvGrpSpPr>
          <p:cNvPr id="2052" name="Group 95"/>
          <p:cNvGrpSpPr>
            <a:grpSpLocks/>
          </p:cNvGrpSpPr>
          <p:nvPr/>
        </p:nvGrpSpPr>
        <p:grpSpPr bwMode="auto">
          <a:xfrm>
            <a:off x="323850" y="2813050"/>
            <a:ext cx="4183063" cy="3186113"/>
            <a:chOff x="204" y="1772"/>
            <a:chExt cx="2635" cy="2007"/>
          </a:xfrm>
        </p:grpSpPr>
        <p:pic>
          <p:nvPicPr>
            <p:cNvPr id="2132" name="Picture 88" descr="modul_hoc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4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7" name="Rectangle 68"/>
            <p:cNvSpPr>
              <a:spLocks noChangeArrowheads="1"/>
            </p:cNvSpPr>
            <p:nvPr/>
          </p:nvSpPr>
          <p:spPr bwMode="auto">
            <a:xfrm>
              <a:off x="215" y="1777"/>
              <a:ext cx="167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Projects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</p:grpSp>
      <p:pic>
        <p:nvPicPr>
          <p:cNvPr id="2128" name="Picture 89" descr="status_hi_lo_lights_schm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079501"/>
            <a:ext cx="418306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53" name="Rectangle 12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4600" y="1398588"/>
            <a:ext cx="3238500" cy="113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88900" indent="-88900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VALUE_REPORT_HIGHLIGHTS</a:t>
            </a:r>
          </a:p>
        </p:txBody>
      </p:sp>
      <p:sp>
        <p:nvSpPr>
          <p:cNvPr id="1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88" y="1390651"/>
            <a:ext cx="357188" cy="1062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vert"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1100" dirty="0">
                <a:latin typeface="+mn-lt"/>
              </a:rPr>
              <a:t>PICTURE_STATE</a:t>
            </a:r>
          </a:p>
        </p:txBody>
      </p:sp>
      <p:sp>
        <p:nvSpPr>
          <p:cNvPr id="3155" name="Rectangle 69"/>
          <p:cNvSpPr>
            <a:spLocks noChangeArrowheads="1"/>
          </p:cNvSpPr>
          <p:nvPr/>
        </p:nvSpPr>
        <p:spPr bwMode="auto">
          <a:xfrm>
            <a:off x="341313" y="1074738"/>
            <a:ext cx="26638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pPr>
              <a:defRPr/>
            </a:pPr>
            <a:r>
              <a:rPr lang="de-DE" sz="1200" dirty="0" smtClean="0">
                <a:solidFill>
                  <a:schemeClr val="bg1"/>
                </a:solidFill>
                <a:latin typeface="+mn-lt"/>
              </a:rPr>
              <a:t>Program </a:t>
            </a:r>
            <a:r>
              <a:rPr lang="de-DE" sz="1200" dirty="0" err="1" smtClean="0">
                <a:solidFill>
                  <a:schemeClr val="bg1"/>
                </a:solidFill>
                <a:latin typeface="+mn-lt"/>
              </a:rPr>
              <a:t>status</a:t>
            </a:r>
            <a:r>
              <a:rPr lang="de-DE" sz="12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200" dirty="0">
                <a:solidFill>
                  <a:schemeClr val="bg1"/>
                </a:solidFill>
                <a:latin typeface="+mn-lt"/>
              </a:rPr>
              <a:t>– Hi/Low-Lights</a:t>
            </a:r>
          </a:p>
        </p:txBody>
      </p:sp>
      <p:grpSp>
        <p:nvGrpSpPr>
          <p:cNvPr id="2054" name="Group 94"/>
          <p:cNvGrpSpPr>
            <a:grpSpLocks/>
          </p:cNvGrpSpPr>
          <p:nvPr/>
        </p:nvGrpSpPr>
        <p:grpSpPr bwMode="auto">
          <a:xfrm>
            <a:off x="4643438" y="2813050"/>
            <a:ext cx="4492625" cy="3186113"/>
            <a:chOff x="2925" y="1772"/>
            <a:chExt cx="2830" cy="2007"/>
          </a:xfrm>
        </p:grpSpPr>
        <p:pic>
          <p:nvPicPr>
            <p:cNvPr id="2121" name="Picture 83" descr="ausblick_hoch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25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6" name="Text Box 6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653" y="2232"/>
              <a:ext cx="10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3147" name="Rectangle 331"/>
            <p:cNvSpPr>
              <a:spLocks noChangeArrowheads="1"/>
            </p:cNvSpPr>
            <p:nvPr/>
          </p:nvSpPr>
          <p:spPr bwMode="auto">
            <a:xfrm>
              <a:off x="2938" y="2040"/>
              <a:ext cx="2603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VALUE_REPORT_RISKS</a:t>
              </a:r>
            </a:p>
          </p:txBody>
        </p:sp>
        <p:sp>
          <p:nvSpPr>
            <p:cNvPr id="3148" name="Rectangle 328"/>
            <p:cNvSpPr>
              <a:spLocks noChangeArrowheads="1"/>
            </p:cNvSpPr>
            <p:nvPr/>
          </p:nvSpPr>
          <p:spPr bwMode="auto">
            <a:xfrm>
              <a:off x="2938" y="2969"/>
              <a:ext cx="2603" cy="7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VALUE_REPORT_ESCALATIONS</a:t>
              </a:r>
            </a:p>
          </p:txBody>
        </p:sp>
        <p:sp>
          <p:nvSpPr>
            <p:cNvPr id="3149" name="Rectangle 70"/>
            <p:cNvSpPr>
              <a:spLocks noChangeArrowheads="1"/>
            </p:cNvSpPr>
            <p:nvPr/>
          </p:nvSpPr>
          <p:spPr bwMode="auto">
            <a:xfrm>
              <a:off x="2942" y="1777"/>
              <a:ext cx="95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Forecast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150" name="Text Box 72"/>
            <p:cNvSpPr txBox="1">
              <a:spLocks noChangeArrowheads="1"/>
            </p:cNvSpPr>
            <p:nvPr/>
          </p:nvSpPr>
          <p:spPr bwMode="auto">
            <a:xfrm>
              <a:off x="2935" y="1963"/>
              <a:ext cx="77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Risks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and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activities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51" name="Text Box 73"/>
            <p:cNvSpPr txBox="1">
              <a:spLocks noChangeArrowheads="1"/>
            </p:cNvSpPr>
            <p:nvPr/>
          </p:nvSpPr>
          <p:spPr bwMode="auto">
            <a:xfrm>
              <a:off x="2935" y="2874"/>
              <a:ext cx="98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smtClean="0">
                  <a:latin typeface="+mn-lt"/>
                </a:rPr>
                <a:t>Escalations </a:t>
              </a:r>
              <a:r>
                <a:rPr lang="de-DE" sz="800" b="1" dirty="0" err="1" smtClean="0">
                  <a:latin typeface="+mn-lt"/>
                </a:rPr>
                <a:t>and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decision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requirements</a:t>
              </a:r>
              <a:endParaRPr lang="de-DE" sz="800" b="1" dirty="0">
                <a:latin typeface="+mn-lt"/>
              </a:endParaRPr>
            </a:p>
          </p:txBody>
        </p:sp>
      </p:grpSp>
      <p:grpSp>
        <p:nvGrpSpPr>
          <p:cNvPr id="2055" name="Group 93"/>
          <p:cNvGrpSpPr>
            <a:grpSpLocks/>
          </p:cNvGrpSpPr>
          <p:nvPr/>
        </p:nvGrpSpPr>
        <p:grpSpPr bwMode="auto">
          <a:xfrm>
            <a:off x="4643438" y="1071563"/>
            <a:ext cx="4183062" cy="1600200"/>
            <a:chOff x="2925" y="675"/>
            <a:chExt cx="2635" cy="1008"/>
          </a:xfrm>
        </p:grpSpPr>
        <p:pic>
          <p:nvPicPr>
            <p:cNvPr id="2110" name="Picture 90" descr="projektsteckbrief_schma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25" y="680"/>
              <a:ext cx="2635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5" name="Rectangle 293"/>
            <p:cNvSpPr>
              <a:spLocks noChangeArrowheads="1"/>
            </p:cNvSpPr>
            <p:nvPr/>
          </p:nvSpPr>
          <p:spPr bwMode="auto">
            <a:xfrm>
              <a:off x="2935" y="1190"/>
              <a:ext cx="2609" cy="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VALUE_PROGRAM_DESCRIPTION</a:t>
              </a:r>
            </a:p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endParaRPr lang="de-DE" sz="800">
                <a:latin typeface="+mn-lt"/>
              </a:endParaRPr>
            </a:p>
          </p:txBody>
        </p:sp>
        <p:sp>
          <p:nvSpPr>
            <p:cNvPr id="3136" name="Text Box 37"/>
            <p:cNvSpPr txBox="1">
              <a:spLocks noChangeArrowheads="1"/>
            </p:cNvSpPr>
            <p:nvPr/>
          </p:nvSpPr>
          <p:spPr bwMode="auto">
            <a:xfrm>
              <a:off x="3463" y="816"/>
              <a:ext cx="11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2000" tIns="82800" bIns="7200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VALUE_PROGRAM_NAME</a:t>
              </a:r>
            </a:p>
          </p:txBody>
        </p:sp>
        <p:sp>
          <p:nvSpPr>
            <p:cNvPr id="3137" name="Text Box 38"/>
            <p:cNvSpPr txBox="1">
              <a:spLocks noChangeArrowheads="1"/>
            </p:cNvSpPr>
            <p:nvPr/>
          </p:nvSpPr>
          <p:spPr bwMode="auto">
            <a:xfrm>
              <a:off x="3463" y="961"/>
              <a:ext cx="1156" cy="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72000" tIns="36000" bIns="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VALUE_PROGRAM_RESPONSIBLE</a:t>
              </a:r>
            </a:p>
          </p:txBody>
        </p:sp>
        <p:sp>
          <p:nvSpPr>
            <p:cNvPr id="3138" name="Text Box 39"/>
            <p:cNvSpPr txBox="1">
              <a:spLocks noChangeArrowheads="1"/>
            </p:cNvSpPr>
            <p:nvPr/>
          </p:nvSpPr>
          <p:spPr bwMode="auto">
            <a:xfrm>
              <a:off x="5046" y="961"/>
              <a:ext cx="49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18000" bIns="0"/>
            <a:lstStyle/>
            <a:p>
              <a:pPr algn="r">
                <a:defRPr/>
              </a:pPr>
              <a:endParaRPr lang="de-DE" sz="800" dirty="0">
                <a:latin typeface="+mn-lt"/>
              </a:endParaRPr>
            </a:p>
          </p:txBody>
        </p:sp>
        <p:sp>
          <p:nvSpPr>
            <p:cNvPr id="3139" name="Rectangle 71"/>
            <p:cNvSpPr>
              <a:spLocks noChangeArrowheads="1"/>
            </p:cNvSpPr>
            <p:nvPr/>
          </p:nvSpPr>
          <p:spPr bwMode="auto">
            <a:xfrm>
              <a:off x="2928" y="675"/>
              <a:ext cx="1122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Program </a:t>
              </a: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characteristics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140" name="Text Box 74"/>
            <p:cNvSpPr txBox="1">
              <a:spLocks noChangeArrowheads="1"/>
            </p:cNvSpPr>
            <p:nvPr/>
          </p:nvSpPr>
          <p:spPr bwMode="auto">
            <a:xfrm>
              <a:off x="2935" y="856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Program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1" name="Text Box 75"/>
            <p:cNvSpPr txBox="1">
              <a:spLocks noChangeArrowheads="1"/>
            </p:cNvSpPr>
            <p:nvPr/>
          </p:nvSpPr>
          <p:spPr bwMode="auto">
            <a:xfrm>
              <a:off x="2935" y="974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Responsible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2" name="Text Box 76"/>
            <p:cNvSpPr txBox="1">
              <a:spLocks noChangeArrowheads="1"/>
            </p:cNvSpPr>
            <p:nvPr/>
          </p:nvSpPr>
          <p:spPr bwMode="auto">
            <a:xfrm>
              <a:off x="2935" y="1088"/>
              <a:ext cx="71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Program </a:t>
              </a:r>
              <a:r>
                <a:rPr lang="de-DE" sz="800" b="1" dirty="0" err="1" smtClean="0">
                  <a:latin typeface="+mn-lt"/>
                </a:rPr>
                <a:t>description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3" name="Text Box 77"/>
            <p:cNvSpPr txBox="1">
              <a:spLocks noChangeArrowheads="1"/>
            </p:cNvSpPr>
            <p:nvPr/>
          </p:nvSpPr>
          <p:spPr bwMode="auto">
            <a:xfrm>
              <a:off x="4642" y="859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r>
                <a:rPr lang="de-DE" sz="800" b="1" dirty="0" err="1">
                  <a:latin typeface="+mn-lt"/>
                </a:rPr>
                <a:t>Prog.-Nr</a:t>
              </a:r>
              <a:r>
                <a:rPr lang="de-DE" sz="800" b="1" dirty="0">
                  <a:latin typeface="+mn-lt"/>
                </a:rPr>
                <a:t>.</a:t>
              </a:r>
            </a:p>
          </p:txBody>
        </p:sp>
        <p:sp>
          <p:nvSpPr>
            <p:cNvPr id="3144" name="Text Box 78"/>
            <p:cNvSpPr txBox="1">
              <a:spLocks noChangeArrowheads="1"/>
            </p:cNvSpPr>
            <p:nvPr/>
          </p:nvSpPr>
          <p:spPr bwMode="auto">
            <a:xfrm>
              <a:off x="4642" y="974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endParaRPr lang="de-DE" sz="800" b="1" dirty="0">
                <a:latin typeface="+mn-lt"/>
              </a:endParaRPr>
            </a:p>
          </p:txBody>
        </p:sp>
      </p:grp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8001000" y="1357313"/>
            <a:ext cx="78740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8000" bIns="0"/>
          <a:lstStyle/>
          <a:p>
            <a:pPr algn="r">
              <a:defRPr/>
            </a:pPr>
            <a:r>
              <a:rPr lang="de-DE" sz="800" dirty="0">
                <a:latin typeface="+mn-lt"/>
              </a:rPr>
              <a:t>VALUE_NO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395536" y="3061898"/>
          <a:ext cx="4032000" cy="2808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76000"/>
                <a:gridCol w="1224000"/>
                <a:gridCol w="540000"/>
                <a:gridCol w="792000"/>
              </a:tblGrid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Project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Responsible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Status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Date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FIXEDTABLE_REPORTS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VALUE_RESULT_MORE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W_Kl4PfUaflNOYQQeLM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W_Kl4PfUaflNOYQQeLM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</Words>
  <Application>Microsoft Office PowerPoint</Application>
  <PresentationFormat>Bildschirmpräsentation (4:3)</PresentationFormat>
  <Paragraphs>78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8</cp:revision>
  <dcterms:created xsi:type="dcterms:W3CDTF">2009-01-12T19:36:49Z</dcterms:created>
  <dcterms:modified xsi:type="dcterms:W3CDTF">2016-04-01T10:00:44Z</dcterms:modified>
</cp:coreProperties>
</file>