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7871" saveSubsetFonts="1">
  <p:sldMasterIdLst>
    <p:sldMasterId id="2147483667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4" r:id="rId8"/>
    <p:sldId id="263" r:id="rId9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4B1156A-380E-4F78-BDF5-A606A8083BF9}" styleName="Mittlere Formatvorlage 4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74C1A8A3-306A-4EB7-A6B1-4F7E0EB9C5D6}" styleName="Mittlere Formatvorlage 3 - Akz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Mittlere Formatvorlage 3 - Akz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Keine Formatvorlage, kein Gitternetz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" autoAdjust="0"/>
    <p:restoredTop sz="90929"/>
  </p:normalViewPr>
  <p:slideViewPr>
    <p:cSldViewPr>
      <p:cViewPr varScale="1">
        <p:scale>
          <a:sx n="83" d="100"/>
          <a:sy n="83" d="100"/>
        </p:scale>
        <p:origin x="169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AB984-AC67-473B-89C4-CEA880069D8F}" type="datetimeFigureOut">
              <a:rPr lang="de-DE" smtClean="0"/>
              <a:pPr/>
              <a:t>22.06.2017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766EF-A642-4C4A-9BB9-171508A92496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"/>
          <p:cNvSpPr>
            <a:spLocks noGrp="1"/>
          </p:cNvSpPr>
          <p:nvPr>
            <p:ph type="ctrTitle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 smtClean="0"/>
              <a:t>VALUE_TITLE</a:t>
            </a:r>
          </a:p>
        </p:txBody>
      </p:sp>
      <p:sp>
        <p:nvSpPr>
          <p:cNvPr id="1027" name="Subtitle 2"/>
          <p:cNvSpPr>
            <a:spLocks noGrp="1"/>
          </p:cNvSpPr>
          <p:nvPr>
            <p:ph type="subTitle" idx="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dirty="0" smtClean="0"/>
              <a:t>VALUE_TOPIC</a:t>
            </a:r>
          </a:p>
          <a:p>
            <a:pPr algn="ctr" eaLnBrk="1" hangingPunct="1">
              <a:buFont typeface="Arial" charset="0"/>
              <a:buNone/>
            </a:pPr>
            <a:endParaRPr lang="de-DE" dirty="0" smtClean="0"/>
          </a:p>
          <a:p>
            <a:pPr algn="ctr" eaLnBrk="1" hangingPunct="1">
              <a:buFont typeface="Arial" charset="0"/>
              <a:buNone/>
            </a:pPr>
            <a:r>
              <a:rPr lang="de-DE" smtClean="0"/>
              <a:t>SL_COUNT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title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 smtClean="0"/>
              <a:t>VALUE_FIXED_TABLE_TEST</a:t>
            </a:r>
          </a:p>
        </p:txBody>
      </p:sp>
      <p:sp>
        <p:nvSpPr>
          <p:cNvPr id="2051" name="Date Placeholder 3"/>
          <p:cNvSpPr>
            <a:spLocks noGrp="1"/>
          </p:cNvSpPr>
          <p:nvPr>
            <p:ph type="dt" sz="half" idx="10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GB"/>
          </a:p>
          <a:p>
            <a:r>
              <a:rPr lang="en-GB"/>
              <a:t>14 January 2003  - Folie </a:t>
            </a:r>
            <a:fld id="{DE8435C4-8B6A-4C5D-86BC-3C439AEDBD96}" type="slidenum">
              <a:rPr lang="en-GB"/>
              <a:pPr/>
              <a:t>2</a:t>
            </a:fld>
            <a:r>
              <a:rPr lang="en-GB"/>
              <a:t> </a:t>
            </a:r>
          </a:p>
        </p:txBody>
      </p:sp>
      <p:sp>
        <p:nvSpPr>
          <p:cNvPr id="2052" name="Footer Placeholder 4"/>
          <p:cNvSpPr>
            <a:spLocks noGrp="1"/>
          </p:cNvSpPr>
          <p:nvPr>
            <p:ph type="ftr" sz="quarter" idx="11"/>
          </p:nvPr>
        </p:nvSpPr>
        <p:spPr bwMode="auto"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GB" dirty="0"/>
              <a:t>2003-02-06  -  Slide </a:t>
            </a:r>
            <a:fld id="{4E3ED40C-649B-4C16-960E-69D67472B2EA}" type="slidenum">
              <a:rPr lang="en-GB"/>
              <a:pPr/>
              <a:t>2</a:t>
            </a:fld>
            <a:r>
              <a:rPr lang="en-GB" dirty="0"/>
              <a:t>                                                                                                                               © 2003 Business Operation Systems</a:t>
            </a:r>
          </a:p>
        </p:txBody>
      </p:sp>
      <p:graphicFrame>
        <p:nvGraphicFramePr>
          <p:cNvPr id="9" name="Group 239"/>
          <p:cNvGraphicFramePr>
            <a:graphicFrameLocks noGrp="1"/>
          </p:cNvGraphicFramePr>
          <p:nvPr/>
        </p:nvGraphicFramePr>
        <p:xfrm>
          <a:off x="395288" y="3857625"/>
          <a:ext cx="3658036" cy="690563"/>
        </p:xfrm>
        <a:graphic>
          <a:graphicData uri="http://schemas.openxmlformats.org/drawingml/2006/table">
            <a:tbl>
              <a:tblPr/>
              <a:tblGrid>
                <a:gridCol w="1209250"/>
                <a:gridCol w="1008625"/>
                <a:gridCol w="792088"/>
                <a:gridCol w="648073"/>
              </a:tblGrid>
              <a:tr h="317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FIXEDTABLE_4x2</a:t>
                      </a:r>
                      <a:endParaRPr kumimoji="0" lang="de-DE" sz="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T</a:t>
                      </a:r>
                    </a:p>
                  </a:txBody>
                  <a:tcPr marL="36000" marR="36000" marT="18000" marB="1800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Group 239"/>
          <p:cNvGraphicFramePr>
            <a:graphicFrameLocks noGrp="1"/>
          </p:cNvGraphicFramePr>
          <p:nvPr/>
        </p:nvGraphicFramePr>
        <p:xfrm>
          <a:off x="4500563" y="2132856"/>
          <a:ext cx="3495020" cy="3691288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864096"/>
                <a:gridCol w="905774"/>
                <a:gridCol w="862575"/>
                <a:gridCol w="862575"/>
              </a:tblGrid>
              <a:tr h="194184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0" marR="0" marT="0" marB="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de-DE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</a:p>
                  </a:txBody>
                  <a:tcPr marL="36000" marR="36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</a:p>
                  </a:txBody>
                  <a:tcPr marL="36000" marR="36000" marT="18000" marB="18000" horzOverflow="overflow"/>
                </a:tc>
              </a:tr>
              <a:tr h="874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VALUE_CELL_1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VALUE_CELL_2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VALUE_CELL_3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VALUE_CELL_4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</a:tr>
              <a:tr h="87472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VALUE_CELL_5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VALUE_CELL_6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PICTURE_CELL_7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e-DE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PICTURE_CELL_8</a:t>
                      </a:r>
                      <a:endParaRPr kumimoji="0" lang="de-DE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36000" marR="36000" marT="18000" marB="18000" horzOverflow="overflow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323528" y="548680"/>
            <a:ext cx="259228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PICTURE_TEST</a:t>
            </a:r>
            <a:endParaRPr lang="de-DE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r>
              <a:rPr lang="de-DE" dirty="0" smtClean="0"/>
              <a:t>ADDSLIDES_EMPTY</a:t>
            </a:r>
            <a:endParaRPr lang="de-DE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ADDSLIDES_TEST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1979712" y="2708920"/>
            <a:ext cx="554461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Dieser Text wird durch </a:t>
            </a:r>
            <a:r>
              <a:rPr lang="de-DE" dirty="0" err="1" smtClean="0"/>
              <a:t>Replacement</a:t>
            </a:r>
            <a:r>
              <a:rPr lang="de-DE" dirty="0" smtClean="0"/>
              <a:t> </a:t>
            </a:r>
            <a:r>
              <a:rPr lang="de-DE" smtClean="0"/>
              <a:t>ADDSLIDES_TEST ersetzt.</a:t>
            </a:r>
            <a:endParaRPr lang="de-DE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hteck 3"/>
          <p:cNvSpPr>
            <a:spLocks noChangeArrowheads="1"/>
          </p:cNvSpPr>
          <p:nvPr/>
        </p:nvSpPr>
        <p:spPr bwMode="auto">
          <a:xfrm rot="-5400000">
            <a:off x="-2302119" y="4113198"/>
            <a:ext cx="4953000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sz="700" b="0" dirty="0">
                <a:solidFill>
                  <a:srgbClr val="000000"/>
                </a:solidFill>
              </a:rPr>
              <a:t>VALUE_CONTEXT_TEXT</a:t>
            </a:r>
          </a:p>
        </p:txBody>
      </p:sp>
      <p:sp>
        <p:nvSpPr>
          <p:cNvPr id="4099" name="Textfeld 1"/>
          <p:cNvSpPr txBox="1">
            <a:spLocks noChangeArrowheads="1"/>
          </p:cNvSpPr>
          <p:nvPr/>
        </p:nvSpPr>
        <p:spPr bwMode="auto">
          <a:xfrm>
            <a:off x="849923" y="6526213"/>
            <a:ext cx="1528397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de-DE" sz="800" b="0">
                <a:solidFill>
                  <a:schemeClr val="tx1"/>
                </a:solidFill>
                <a:latin typeface="VW Headline OT-Semibold" pitchFamily="34" charset="0"/>
              </a:rPr>
              <a:t>VALUE_ORGUNIT_TEXT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/>
        </p:nvGraphicFramePr>
        <p:xfrm>
          <a:off x="384342" y="260648"/>
          <a:ext cx="8441786" cy="936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6928"/>
                <a:gridCol w="1767321"/>
                <a:gridCol w="663326"/>
                <a:gridCol w="838898"/>
                <a:gridCol w="706928"/>
                <a:gridCol w="620807"/>
                <a:gridCol w="1004160"/>
                <a:gridCol w="1129258"/>
                <a:gridCol w="1004160"/>
              </a:tblGrid>
              <a:tr h="296788"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Ri.-Nr.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Bezeichnung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E.W.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err="1" smtClean="0">
                          <a:latin typeface="VW Headline OT-Semibold" pitchFamily="34" charset="0"/>
                        </a:rPr>
                        <a:t>Ausw</a:t>
                      </a:r>
                      <a:r>
                        <a:rPr lang="de-DE" sz="1200" b="1" dirty="0" smtClean="0">
                          <a:latin typeface="VW Headline OT-Semibold" pitchFamily="34" charset="0"/>
                        </a:rPr>
                        <a:t>.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RP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Klasse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err="1" smtClean="0">
                          <a:latin typeface="VW Headline OT-Semibold" pitchFamily="34" charset="0"/>
                        </a:rPr>
                        <a:t>Ma.-Nr</a:t>
                      </a:r>
                      <a:r>
                        <a:rPr lang="de-DE" sz="1200" b="1" dirty="0" smtClean="0">
                          <a:latin typeface="VW Headline OT-Semibold" pitchFamily="34" charset="0"/>
                        </a:rPr>
                        <a:t>.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Bezeichnung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r>
                        <a:rPr lang="de-DE" sz="1200" b="1" dirty="0" smtClean="0">
                          <a:latin typeface="VW Headline OT-Semibold" pitchFamily="34" charset="0"/>
                        </a:rPr>
                        <a:t>Umsetzung</a:t>
                      </a:r>
                      <a:endParaRPr lang="de-DE" sz="1200" b="1" dirty="0">
                        <a:latin typeface="VW Headline OT-Semibold" pitchFamily="34" charset="0"/>
                      </a:endParaRPr>
                    </a:p>
                  </a:txBody>
                  <a:tcPr marL="16615" marR="16615" marT="18000" marB="18000"/>
                </a:tc>
              </a:tr>
              <a:tr h="639316">
                <a:tc>
                  <a:txBody>
                    <a:bodyPr/>
                    <a:lstStyle/>
                    <a:p>
                      <a:r>
                        <a:rPr lang="de-DE" sz="1200" kern="1200" dirty="0" smtClean="0">
                          <a:solidFill>
                            <a:schemeClr val="dk1"/>
                          </a:solidFill>
                          <a:latin typeface="VW Headline OT-Book" pitchFamily="34" charset="0"/>
                          <a:ea typeface="+mn-ea"/>
                          <a:cs typeface="+mn-cs"/>
                        </a:rPr>
                        <a:t>FIXEDTABLE_RISKS</a:t>
                      </a:r>
                    </a:p>
                  </a:txBody>
                  <a:tcPr marL="36000" marR="36000" marT="36000" marB="36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  <a:tc>
                  <a:txBody>
                    <a:bodyPr/>
                    <a:lstStyle/>
                    <a:p>
                      <a:endParaRPr lang="de-DE" sz="1200" kern="1200" dirty="0">
                        <a:solidFill>
                          <a:schemeClr val="dk1"/>
                        </a:solidFill>
                        <a:latin typeface="VW Headline OT-Book" pitchFamily="34" charset="0"/>
                        <a:ea typeface="+mn-ea"/>
                        <a:cs typeface="+mn-cs"/>
                      </a:endParaRPr>
                    </a:p>
                  </a:txBody>
                  <a:tcPr marL="16615" marR="16615" marT="18000" marB="18000"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501026"/>
              </p:ext>
            </p:extLst>
          </p:nvPr>
        </p:nvGraphicFramePr>
        <p:xfrm>
          <a:off x="1547664" y="1340768"/>
          <a:ext cx="5328592" cy="42097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2148"/>
                <a:gridCol w="1332148"/>
                <a:gridCol w="1332148"/>
                <a:gridCol w="1332148"/>
              </a:tblGrid>
              <a:tr h="736265">
                <a:tc>
                  <a:txBody>
                    <a:bodyPr/>
                    <a:lstStyle/>
                    <a:p>
                      <a:r>
                        <a:rPr lang="de-DE" dirty="0" smtClean="0"/>
                        <a:t>Test</a:t>
                      </a:r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für</a:t>
                      </a:r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#21064</a:t>
                      </a:r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23975">
                <a:tc>
                  <a:txBody>
                    <a:bodyPr/>
                    <a:lstStyle/>
                    <a:p>
                      <a:r>
                        <a:rPr lang="de-DE" dirty="0" smtClean="0"/>
                        <a:t>Horizontal</a:t>
                      </a:r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PICTURE_LEFT</a:t>
                      </a:r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dirty="0" smtClean="0"/>
                        <a:t>PICTURE_RIGHT</a:t>
                      </a:r>
                    </a:p>
                  </a:txBody>
                  <a:tcPr marL="180000" marR="288000" marT="216000" marB="144000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PICTURE_CENTER_HORIZONTAL</a:t>
                      </a:r>
                    </a:p>
                  </a:txBody>
                  <a:tcPr marL="180000" marR="288000" marT="216000" marB="144000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224">
                <a:tc>
                  <a:txBody>
                    <a:bodyPr/>
                    <a:lstStyle/>
                    <a:p>
                      <a:r>
                        <a:rPr lang="de-DE" dirty="0" smtClean="0"/>
                        <a:t>Vertikal</a:t>
                      </a:r>
                      <a:endParaRPr lang="de-DE" dirty="0"/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PICTURE_TOP</a:t>
                      </a:r>
                    </a:p>
                  </a:txBody>
                  <a:tcPr marL="180000" marR="288000" marT="216000" marB="144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PICTURE_BOTTOM</a:t>
                      </a:r>
                    </a:p>
                  </a:txBody>
                  <a:tcPr marL="180000" marR="288000" marT="216000" marB="144000" anchor="b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/>
                        <a:t>PICTURE_CENTER_VERTICAL</a:t>
                      </a:r>
                    </a:p>
                  </a:txBody>
                  <a:tcPr marL="180000" marR="288000" marT="216000" marB="144000" anchor="ctr">
                    <a:lnL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Tabel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999756"/>
              </p:ext>
            </p:extLst>
          </p:nvPr>
        </p:nvGraphicFramePr>
        <p:xfrm>
          <a:off x="971600" y="332656"/>
          <a:ext cx="6096000" cy="7416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r>
                        <a:rPr lang="de-DE" dirty="0" smtClean="0"/>
                        <a:t>Test für #21044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800" kern="1200" dirty="0" smtClean="0"/>
                        <a:t>FIXEDTABLE_REPLACED_BY_COLOR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0671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971600" y="620688"/>
            <a:ext cx="1207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Nicht ersetzter Text</a:t>
            </a:r>
            <a:endParaRPr lang="de-DE" dirty="0"/>
          </a:p>
        </p:txBody>
      </p:sp>
      <p:sp>
        <p:nvSpPr>
          <p:cNvPr id="3" name="Textfeld 2"/>
          <p:cNvSpPr txBox="1"/>
          <p:nvPr/>
        </p:nvSpPr>
        <p:spPr>
          <a:xfrm>
            <a:off x="3059832" y="2348880"/>
            <a:ext cx="18662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mtClean="0"/>
              <a:t>SLIDECONTENT_REPLACER</a:t>
            </a:r>
            <a:endParaRPr lang="de-D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enutzerdefiniertes 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95</Words>
  <Application>Microsoft Office PowerPoint</Application>
  <PresentationFormat>Bildschirmpräsentation (4:3)</PresentationFormat>
  <Paragraphs>63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VW Headline OT-Book</vt:lpstr>
      <vt:lpstr>VW Headline OT-Semibold</vt:lpstr>
      <vt:lpstr>Benutzerdefiniertes Design</vt:lpstr>
      <vt:lpstr>VALUE_TITLE</vt:lpstr>
      <vt:lpstr>VALUE_FIXED_TABLE_TEST</vt:lpstr>
      <vt:lpstr>PowerPoint-Präsentation</vt:lpstr>
      <vt:lpstr>ADDSLIDES_EMPTY</vt:lpstr>
      <vt:lpstr>ADDSLIDES_TEST</vt:lpstr>
      <vt:lpstr>PowerPoint-Präsentation</vt:lpstr>
      <vt:lpstr>PowerPoint-Präsentation</vt:lpstr>
      <vt:lpstr>PowerPoint-Präsentation</vt:lpstr>
    </vt:vector>
  </TitlesOfParts>
  <Company>BOS GmbH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VALUE_title</dc:title>
  <dc:creator>Michael Gänsler</dc:creator>
  <cp:lastModifiedBy>Busche, Daniel</cp:lastModifiedBy>
  <cp:revision>59</cp:revision>
  <dcterms:created xsi:type="dcterms:W3CDTF">2003-10-30T11:52:20Z</dcterms:created>
  <dcterms:modified xsi:type="dcterms:W3CDTF">2017-06-22T10:09:49Z</dcterms:modified>
</cp:coreProperties>
</file>