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906000" cy="6858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356"/>
    <a:srgbClr val="F8F8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8A114-9B51-4ECF-84AA-74225E12B08A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4E763-618C-4D2B-9E39-A7BFBADDEEF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1BA50D42-C9CD-4801-B293-61D1F53EC57E}" type="datetimeFigureOut">
              <a:rPr lang="de-DE" smtClean="0"/>
              <a:pPr/>
              <a:t>30.04.2021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/>
          <p:cNvSpPr>
            <a:spLocks noGrp="1"/>
          </p:cNvSpPr>
          <p:nvPr>
            <p:ph type="title"/>
          </p:nvPr>
        </p:nvSpPr>
        <p:spPr>
          <a:xfrm>
            <a:off x="523844" y="285728"/>
            <a:ext cx="8915400" cy="1143000"/>
          </a:xfrm>
        </p:spPr>
        <p:txBody>
          <a:bodyPr>
            <a:normAutofit/>
          </a:bodyPr>
          <a:lstStyle/>
          <a:p>
            <a:r>
              <a:rPr lang="de-DE" sz="1000" dirty="0" smtClean="0"/>
              <a:t>Beispiel für eine Fixed Table in der der FIXEDTABLE-Marker mitten in der Tabelle steht.</a:t>
            </a:r>
            <a:br>
              <a:rPr lang="de-DE" sz="1000" dirty="0" smtClean="0"/>
            </a:br>
            <a:r>
              <a:rPr lang="de-DE" sz="1000" dirty="0" smtClean="0"/>
              <a:t>Bei einem Export müssen zusätzliche Zeilen und Spalten entstanden sein.</a:t>
            </a:r>
            <a:endParaRPr lang="de-DE" sz="1000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/>
        </p:nvGraphicFramePr>
        <p:xfrm>
          <a:off x="1651000" y="1227666"/>
          <a:ext cx="39624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0800"/>
                <a:gridCol w="1320800"/>
                <a:gridCol w="1320800"/>
              </a:tblGrid>
              <a:tr h="37084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FIXEDTABLE_MS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endParaRPr lang="de-DE" sz="11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1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660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A4-Papier (210x297 mm)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Beispiel für eine Fixed Table in der der FIXEDTABLE-Marker mitten in der Tabelle steht. Bei einem Export müssen zusätzliche Zeilen und Spalten entstanden sein.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Projektstatus: VALUE_CURRENT_ELEMENT</dc:title>
  <cp:lastModifiedBy>Daniel Busche</cp:lastModifiedBy>
  <cp:revision>49</cp:revision>
  <dcterms:created xsi:type="dcterms:W3CDTF">2014-12-02T13:40:26Z</dcterms:created>
  <dcterms:modified xsi:type="dcterms:W3CDTF">2021-04-30T15:05:56Z</dcterms:modified>
</cp:coreProperties>
</file>