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30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17.01.2016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0" y="76005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dirty="0" smtClean="0"/>
              <a:t>ADDSLIDES_CHARTS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230564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Bildschirmpräsentation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Canterino, Christian</cp:lastModifiedBy>
  <cp:revision>12</cp:revision>
  <dcterms:created xsi:type="dcterms:W3CDTF">2012-03-27T12:20:03Z</dcterms:created>
  <dcterms:modified xsi:type="dcterms:W3CDTF">2016-01-17T10:02:55Z</dcterms:modified>
</cp:coreProperties>
</file>