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5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431800" y="549275"/>
            <a:ext cx="82804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0" y="76005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dirty="0"/>
              <a:t>ADDSLIDES_RISK_ITEM_TABLE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230564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Bildschirmpräsentation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Larissa-Design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Canterino, Christian</cp:lastModifiedBy>
  <cp:revision>10</cp:revision>
  <dcterms:created xsi:type="dcterms:W3CDTF">2012-03-27T12:20:03Z</dcterms:created>
  <dcterms:modified xsi:type="dcterms:W3CDTF">2015-11-12T15:37:55Z</dcterms:modified>
</cp:coreProperties>
</file>