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464831"/>
              </p:ext>
            </p:extLst>
          </p:nvPr>
        </p:nvGraphicFramePr>
        <p:xfrm>
          <a:off x="362082" y="763200"/>
          <a:ext cx="8419836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04959"/>
                <a:gridCol w="2104959"/>
                <a:gridCol w="2104959"/>
                <a:gridCol w="2104959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30</cp:revision>
  <dcterms:created xsi:type="dcterms:W3CDTF">2012-03-27T12:20:03Z</dcterms:created>
  <dcterms:modified xsi:type="dcterms:W3CDTF">2017-01-12T16:51:30Z</dcterms:modified>
</cp:coreProperties>
</file>