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595739"/>
              </p:ext>
            </p:extLst>
          </p:nvPr>
        </p:nvGraphicFramePr>
        <p:xfrm>
          <a:off x="362083" y="763200"/>
          <a:ext cx="8419835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83967"/>
                <a:gridCol w="1683967"/>
                <a:gridCol w="1683967"/>
                <a:gridCol w="1683967"/>
                <a:gridCol w="1683967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29</cp:revision>
  <dcterms:created xsi:type="dcterms:W3CDTF">2012-03-27T12:20:03Z</dcterms:created>
  <dcterms:modified xsi:type="dcterms:W3CDTF">2017-01-12T16:50:10Z</dcterms:modified>
</cp:coreProperties>
</file>