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6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323962"/>
              </p:ext>
            </p:extLst>
          </p:nvPr>
        </p:nvGraphicFramePr>
        <p:xfrm>
          <a:off x="363600" y="763200"/>
          <a:ext cx="4320000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320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FIXEDTABLE_DATA</a:t>
                      </a:r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Bildschirmpräsentation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Braun, Christian</cp:lastModifiedBy>
  <cp:revision>35</cp:revision>
  <dcterms:created xsi:type="dcterms:W3CDTF">2012-03-27T12:20:03Z</dcterms:created>
  <dcterms:modified xsi:type="dcterms:W3CDTF">2017-01-12T16:55:10Z</dcterms:modified>
</cp:coreProperties>
</file>